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48" r:id="rId2"/>
  </p:sldMasterIdLst>
  <p:notesMasterIdLst>
    <p:notesMasterId r:id="rId68"/>
  </p:notesMasterIdLst>
  <p:sldIdLst>
    <p:sldId id="314" r:id="rId3"/>
    <p:sldId id="315" r:id="rId4"/>
    <p:sldId id="316"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9" r:id="rId33"/>
    <p:sldId id="344" r:id="rId34"/>
    <p:sldId id="345" r:id="rId35"/>
    <p:sldId id="350" r:id="rId36"/>
    <p:sldId id="346" r:id="rId37"/>
    <p:sldId id="347" r:id="rId38"/>
    <p:sldId id="348"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Caveat Medium" pitchFamily="2" charset="0"/>
      <p:regular r:id="rId75"/>
    </p:embeddedFont>
    <p:embeddedFont>
      <p:font typeface="Open Sans" panose="020B0606030504020204" pitchFamily="34" charset="0"/>
      <p:regular r:id="rId76"/>
      <p:bold r:id="rId77"/>
      <p:italic r:id="rId78"/>
      <p:boldItalic r:id="rId79"/>
    </p:embeddedFont>
    <p:embeddedFont>
      <p:font typeface="Spicy Rice" panose="020B0604020202020204" charset="0"/>
      <p:regular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2C76F4-6667-450E-832C-B2AA40BE85DD}">
  <a:tblStyle styleId="{F32C76F4-6667-450E-832C-B2AA40BE85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296164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7bb7301d1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7bb7301d1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7c24ebf2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7c24ebf2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17c24ebf23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17c24ebf23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7c24ebf23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7c24ebf23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17c24ebf23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17c24ebf23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7c24ebf231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7c24ebf231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7c24ebf23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7c24ebf23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7c24ebf23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17c24ebf23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7c24ebf23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7c24ebf23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7c24ebf23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7c24ebf23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7cb041ac21_6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7cb041ac21_6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7c24ebf231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7c24ebf23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7c24ebf231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7c24ebf23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17c24ebf231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17c24ebf231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17c24ebf23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17c24ebf23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17c24ebf231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17c24ebf231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17cb041ac2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17cb041ac2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7cb041ac21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7cb041ac21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f36c290f1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f36c290f1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7cb041ac21_4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7cb041ac21_4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7cb0d4cb0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7cb0d4cb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7cb041ac21_6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7cb041ac21_6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7cb041ac21_6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7cb041ac21_6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7bb7301d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7bb7301d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7bb7301d1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7bb7301d1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7bb7301d1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7bb7301d1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7bb7301d1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7bb7301d1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7bb7301d1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7bb7301d1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350">
                <a:solidFill>
                  <a:schemeClr val="dk1"/>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a:solidFill>
                <a:srgbClr val="EDFFFE"/>
              </a:solidFill>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
              <a:t>Untuk membuat animasi seperti senyum, cemberut, mengedipkan mata, dan sebagainya, kita menggerakan key position itu hingga membuat bentuk yang diinginkan. </a:t>
            </a:r>
            <a:endParaRPr/>
          </a:p>
          <a:p>
            <a:pPr marL="0" lvl="0" indent="0" algn="l" rtl="0">
              <a:spcBef>
                <a:spcPts val="0"/>
              </a:spcBef>
              <a:spcAft>
                <a:spcPts val="0"/>
              </a:spcAft>
              <a:buNone/>
            </a:pPr>
            <a:endParaRPr/>
          </a:p>
          <a:p>
            <a:pPr marL="0" lvl="0" indent="0" algn="l" rtl="0">
              <a:spcBef>
                <a:spcPts val="0"/>
              </a:spcBef>
              <a:spcAft>
                <a:spcPts val="0"/>
              </a:spcAft>
              <a:buNone/>
            </a:pPr>
            <a:r>
              <a:rPr lang="en"/>
              <a:t>Tetapi, morph tidak hanya terbatas di animasi wajah, kita juga bisa membuat pergerakan lainnya seperti lengan dengan menggunakan morph. Jika masih bingung, kita bisa membayangkan morph seperti mainan plastisin. Kita tidak mengubah bentuk plastisin tiu</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23"/>
        <p:cNvGrpSpPr/>
        <p:nvPr/>
      </p:nvGrpSpPr>
      <p:grpSpPr>
        <a:xfrm>
          <a:off x="0" y="0"/>
          <a:ext cx="0" cy="0"/>
          <a:chOff x="0" y="0"/>
          <a:chExt cx="0" cy="0"/>
        </a:xfrm>
      </p:grpSpPr>
      <p:pic>
        <p:nvPicPr>
          <p:cNvPr id="24" name="Google Shape;24;p3"/>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25" name="Google Shape;25;p3"/>
          <p:cNvSpPr txBox="1">
            <a:spLocks noGrp="1"/>
          </p:cNvSpPr>
          <p:nvPr>
            <p:ph type="title" hasCustomPrompt="1"/>
          </p:nvPr>
        </p:nvSpPr>
        <p:spPr>
          <a:xfrm flipH="1">
            <a:off x="3784350" y="1088949"/>
            <a:ext cx="1575300" cy="10107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9000">
                <a:solidFill>
                  <a:schemeClr val="dk2"/>
                </a:solidFill>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26" name="Google Shape;26;p3"/>
          <p:cNvSpPr txBox="1">
            <a:spLocks noGrp="1"/>
          </p:cNvSpPr>
          <p:nvPr>
            <p:ph type="title" idx="2"/>
          </p:nvPr>
        </p:nvSpPr>
        <p:spPr>
          <a:xfrm>
            <a:off x="2014225" y="2630575"/>
            <a:ext cx="5115600" cy="764400"/>
          </a:xfrm>
          <a:prstGeom prst="rect">
            <a:avLst/>
          </a:prstGeom>
          <a:effectLst>
            <a:outerShdw dist="28575" dir="4080000" algn="bl" rotWithShape="0">
              <a:schemeClr val="accent1">
                <a:alpha val="25000"/>
              </a:schemeClr>
            </a:outerShdw>
          </a:effectLst>
        </p:spPr>
        <p:txBody>
          <a:bodyPr spcFirstLastPara="1" wrap="square" lIns="91425" tIns="91425" rIns="91425" bIns="91425" anchor="ctr" anchorCtr="0">
            <a:noAutofit/>
          </a:bodyPr>
          <a:lstStyle>
            <a:lvl1pPr lvl="0" algn="ctr" rtl="0">
              <a:spcBef>
                <a:spcPts val="0"/>
              </a:spcBef>
              <a:spcAft>
                <a:spcPts val="0"/>
              </a:spcAft>
              <a:buSzPts val="3600"/>
              <a:buNone/>
              <a:defRPr sz="4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2"/>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grpSp>
        <p:nvGrpSpPr>
          <p:cNvPr id="28" name="Google Shape;28;p3"/>
          <p:cNvGrpSpPr/>
          <p:nvPr/>
        </p:nvGrpSpPr>
        <p:grpSpPr>
          <a:xfrm>
            <a:off x="320100" y="323825"/>
            <a:ext cx="8503800" cy="4502693"/>
            <a:chOff x="320100" y="323825"/>
            <a:chExt cx="8503800" cy="4502693"/>
          </a:xfrm>
        </p:grpSpPr>
        <p:sp>
          <p:nvSpPr>
            <p:cNvPr id="29" name="Google Shape;29;p3"/>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0" name="Google Shape;30;p3"/>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1" name="Google Shape;31;p3"/>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2" name="Google Shape;32;p3"/>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33" name="Google Shape;33;p3"/>
          <p:cNvGrpSpPr/>
          <p:nvPr/>
        </p:nvGrpSpPr>
        <p:grpSpPr>
          <a:xfrm>
            <a:off x="3753000" y="4394926"/>
            <a:ext cx="1637975" cy="297275"/>
            <a:chOff x="3753000" y="4394913"/>
            <a:chExt cx="1637975" cy="297275"/>
          </a:xfrm>
        </p:grpSpPr>
        <p:grpSp>
          <p:nvGrpSpPr>
            <p:cNvPr id="34" name="Google Shape;34;p3"/>
            <p:cNvGrpSpPr/>
            <p:nvPr/>
          </p:nvGrpSpPr>
          <p:grpSpPr>
            <a:xfrm>
              <a:off x="4537175" y="4394913"/>
              <a:ext cx="69600" cy="297275"/>
              <a:chOff x="4537213" y="4330575"/>
              <a:chExt cx="69600" cy="297275"/>
            </a:xfrm>
          </p:grpSpPr>
          <p:sp>
            <p:nvSpPr>
              <p:cNvPr id="35" name="Google Shape;35;p3"/>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3"/>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37" name="Google Shape;37;p3"/>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38" name="Google Shape;38;p3"/>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EAFFFE"/>
                  </a:solidFill>
                  <a:latin typeface="Open Sans"/>
                  <a:ea typeface="Open Sans"/>
                  <a:cs typeface="Open Sans"/>
                  <a:sym typeface="Open Sans"/>
                </a:rPr>
                <a:t>...1...2...3</a:t>
              </a:r>
              <a:endParaRPr sz="1000">
                <a:solidFill>
                  <a:srgbClr val="EAFFFE"/>
                </a:solidFill>
                <a:latin typeface="Open Sans"/>
                <a:ea typeface="Open Sans"/>
                <a:cs typeface="Open Sans"/>
                <a:sym typeface="Open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83"/>
        <p:cNvGrpSpPr/>
        <p:nvPr/>
      </p:nvGrpSpPr>
      <p:grpSpPr>
        <a:xfrm>
          <a:off x="0" y="0"/>
          <a:ext cx="0" cy="0"/>
          <a:chOff x="0" y="0"/>
          <a:chExt cx="0" cy="0"/>
        </a:xfrm>
      </p:grpSpPr>
      <p:pic>
        <p:nvPicPr>
          <p:cNvPr id="184" name="Google Shape;184;p15"/>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185" name="Google Shape;185;p15"/>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None/>
              <a:defRPr>
                <a:solidFill>
                  <a:schemeClr val="dk2"/>
                </a:solidFill>
                <a:latin typeface="Open Sans"/>
                <a:ea typeface="Open Sans"/>
                <a:cs typeface="Open Sans"/>
                <a:sym typeface="Open Sans"/>
              </a:defRPr>
            </a:lvl2pPr>
            <a:lvl3pPr lvl="2" rtl="0">
              <a:spcBef>
                <a:spcPts val="0"/>
              </a:spcBef>
              <a:spcAft>
                <a:spcPts val="0"/>
              </a:spcAft>
              <a:buClr>
                <a:schemeClr val="dk2"/>
              </a:buClr>
              <a:buSzPts val="2800"/>
              <a:buNone/>
              <a:defRPr>
                <a:solidFill>
                  <a:schemeClr val="dk2"/>
                </a:solidFill>
                <a:latin typeface="Open Sans"/>
                <a:ea typeface="Open Sans"/>
                <a:cs typeface="Open Sans"/>
                <a:sym typeface="Open Sans"/>
              </a:defRPr>
            </a:lvl3pPr>
            <a:lvl4pPr lvl="3" rtl="0">
              <a:spcBef>
                <a:spcPts val="0"/>
              </a:spcBef>
              <a:spcAft>
                <a:spcPts val="0"/>
              </a:spcAft>
              <a:buClr>
                <a:schemeClr val="dk2"/>
              </a:buClr>
              <a:buSzPts val="2800"/>
              <a:buNone/>
              <a:defRPr>
                <a:solidFill>
                  <a:schemeClr val="dk2"/>
                </a:solidFill>
                <a:latin typeface="Open Sans"/>
                <a:ea typeface="Open Sans"/>
                <a:cs typeface="Open Sans"/>
                <a:sym typeface="Open Sans"/>
              </a:defRPr>
            </a:lvl4pPr>
            <a:lvl5pPr lvl="4" rtl="0">
              <a:spcBef>
                <a:spcPts val="0"/>
              </a:spcBef>
              <a:spcAft>
                <a:spcPts val="0"/>
              </a:spcAft>
              <a:buClr>
                <a:schemeClr val="dk2"/>
              </a:buClr>
              <a:buSzPts val="2800"/>
              <a:buNone/>
              <a:defRPr>
                <a:solidFill>
                  <a:schemeClr val="dk2"/>
                </a:solidFill>
                <a:latin typeface="Open Sans"/>
                <a:ea typeface="Open Sans"/>
                <a:cs typeface="Open Sans"/>
                <a:sym typeface="Open Sans"/>
              </a:defRPr>
            </a:lvl5pPr>
            <a:lvl6pPr lvl="5" rtl="0">
              <a:spcBef>
                <a:spcPts val="0"/>
              </a:spcBef>
              <a:spcAft>
                <a:spcPts val="0"/>
              </a:spcAft>
              <a:buClr>
                <a:schemeClr val="dk2"/>
              </a:buClr>
              <a:buSzPts val="2800"/>
              <a:buNone/>
              <a:defRPr>
                <a:solidFill>
                  <a:schemeClr val="dk2"/>
                </a:solidFill>
                <a:latin typeface="Open Sans"/>
                <a:ea typeface="Open Sans"/>
                <a:cs typeface="Open Sans"/>
                <a:sym typeface="Open Sans"/>
              </a:defRPr>
            </a:lvl6pPr>
            <a:lvl7pPr lvl="6" rtl="0">
              <a:spcBef>
                <a:spcPts val="0"/>
              </a:spcBef>
              <a:spcAft>
                <a:spcPts val="0"/>
              </a:spcAft>
              <a:buClr>
                <a:schemeClr val="dk2"/>
              </a:buClr>
              <a:buSzPts val="2800"/>
              <a:buNone/>
              <a:defRPr>
                <a:solidFill>
                  <a:schemeClr val="dk2"/>
                </a:solidFill>
                <a:latin typeface="Open Sans"/>
                <a:ea typeface="Open Sans"/>
                <a:cs typeface="Open Sans"/>
                <a:sym typeface="Open Sans"/>
              </a:defRPr>
            </a:lvl7pPr>
            <a:lvl8pPr lvl="7" rtl="0">
              <a:spcBef>
                <a:spcPts val="0"/>
              </a:spcBef>
              <a:spcAft>
                <a:spcPts val="0"/>
              </a:spcAft>
              <a:buClr>
                <a:schemeClr val="dk2"/>
              </a:buClr>
              <a:buSzPts val="2800"/>
              <a:buNone/>
              <a:defRPr>
                <a:solidFill>
                  <a:schemeClr val="dk2"/>
                </a:solidFill>
                <a:latin typeface="Open Sans"/>
                <a:ea typeface="Open Sans"/>
                <a:cs typeface="Open Sans"/>
                <a:sym typeface="Open Sans"/>
              </a:defRPr>
            </a:lvl8pPr>
            <a:lvl9pPr lvl="8" rtl="0">
              <a:spcBef>
                <a:spcPts val="0"/>
              </a:spcBef>
              <a:spcAft>
                <a:spcPts val="0"/>
              </a:spcAft>
              <a:buClr>
                <a:schemeClr val="dk2"/>
              </a:buClr>
              <a:buSzPts val="2800"/>
              <a:buNone/>
              <a:defRPr>
                <a:solidFill>
                  <a:schemeClr val="dk2"/>
                </a:solidFill>
                <a:latin typeface="Open Sans"/>
                <a:ea typeface="Open Sans"/>
                <a:cs typeface="Open Sans"/>
                <a:sym typeface="Open Sans"/>
              </a:defRPr>
            </a:lvl9pPr>
          </a:lstStyle>
          <a:p>
            <a:endParaRPr/>
          </a:p>
        </p:txBody>
      </p:sp>
      <p:grpSp>
        <p:nvGrpSpPr>
          <p:cNvPr id="186" name="Google Shape;186;p15"/>
          <p:cNvGrpSpPr/>
          <p:nvPr/>
        </p:nvGrpSpPr>
        <p:grpSpPr>
          <a:xfrm>
            <a:off x="320100" y="323825"/>
            <a:ext cx="8503800" cy="4502693"/>
            <a:chOff x="320100" y="323825"/>
            <a:chExt cx="8503800" cy="4502693"/>
          </a:xfrm>
        </p:grpSpPr>
        <p:sp>
          <p:nvSpPr>
            <p:cNvPr id="187" name="Google Shape;187;p15"/>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88" name="Google Shape;188;p15"/>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89" name="Google Shape;189;p15"/>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90" name="Google Shape;190;p15"/>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2_1_1_1_1_1_1_1">
    <p:spTree>
      <p:nvGrpSpPr>
        <p:cNvPr id="1" name="Shape 211"/>
        <p:cNvGrpSpPr/>
        <p:nvPr/>
      </p:nvGrpSpPr>
      <p:grpSpPr>
        <a:xfrm>
          <a:off x="0" y="0"/>
          <a:ext cx="0" cy="0"/>
          <a:chOff x="0" y="0"/>
          <a:chExt cx="0" cy="0"/>
        </a:xfrm>
      </p:grpSpPr>
      <p:pic>
        <p:nvPicPr>
          <p:cNvPr id="212" name="Google Shape;212;p17"/>
          <p:cNvPicPr preferRelativeResize="0"/>
          <p:nvPr/>
        </p:nvPicPr>
        <p:blipFill>
          <a:blip r:embed="rId2">
            <a:alphaModFix amt="6000"/>
          </a:blip>
          <a:stretch>
            <a:fillRect/>
          </a:stretch>
        </p:blipFill>
        <p:spPr>
          <a:xfrm>
            <a:off x="0" y="0"/>
            <a:ext cx="9144000" cy="5143500"/>
          </a:xfrm>
          <a:prstGeom prst="rect">
            <a:avLst/>
          </a:prstGeom>
          <a:noFill/>
          <a:ln>
            <a:noFill/>
          </a:ln>
        </p:spPr>
      </p:pic>
      <p:grpSp>
        <p:nvGrpSpPr>
          <p:cNvPr id="213" name="Google Shape;213;p17"/>
          <p:cNvGrpSpPr/>
          <p:nvPr/>
        </p:nvGrpSpPr>
        <p:grpSpPr>
          <a:xfrm>
            <a:off x="320100" y="323825"/>
            <a:ext cx="8503800" cy="4502693"/>
            <a:chOff x="320100" y="323825"/>
            <a:chExt cx="8503800" cy="4502693"/>
          </a:xfrm>
        </p:grpSpPr>
        <p:sp>
          <p:nvSpPr>
            <p:cNvPr id="214" name="Google Shape;214;p17"/>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15" name="Google Shape;215;p17"/>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16" name="Google Shape;216;p17"/>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17" name="Google Shape;217;p17"/>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
        <p:nvSpPr>
          <p:cNvPr id="218" name="Google Shape;218;p17"/>
          <p:cNvSpPr txBox="1">
            <a:spLocks noGrp="1"/>
          </p:cNvSpPr>
          <p:nvPr>
            <p:ph type="subTitle" idx="1"/>
          </p:nvPr>
        </p:nvSpPr>
        <p:spPr>
          <a:xfrm>
            <a:off x="800124" y="1832403"/>
            <a:ext cx="2298600" cy="73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19" name="Google Shape;219;p17"/>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0" name="Google Shape;220;p17"/>
          <p:cNvSpPr txBox="1">
            <a:spLocks noGrp="1"/>
          </p:cNvSpPr>
          <p:nvPr>
            <p:ph type="subTitle" idx="3"/>
          </p:nvPr>
        </p:nvSpPr>
        <p:spPr>
          <a:xfrm>
            <a:off x="6045450" y="1832400"/>
            <a:ext cx="2298600" cy="73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21" name="Google Shape;221;p17"/>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2" name="Google Shape;222;p17"/>
          <p:cNvSpPr txBox="1">
            <a:spLocks noGrp="1"/>
          </p:cNvSpPr>
          <p:nvPr>
            <p:ph type="subTitle" idx="5"/>
          </p:nvPr>
        </p:nvSpPr>
        <p:spPr>
          <a:xfrm>
            <a:off x="800124" y="3444213"/>
            <a:ext cx="2298600" cy="73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23" name="Google Shape;223;p17"/>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4" name="Google Shape;224;p17"/>
          <p:cNvSpPr txBox="1">
            <a:spLocks noGrp="1"/>
          </p:cNvSpPr>
          <p:nvPr>
            <p:ph type="subTitle" idx="7"/>
          </p:nvPr>
        </p:nvSpPr>
        <p:spPr>
          <a:xfrm>
            <a:off x="6045471" y="3444212"/>
            <a:ext cx="2298600" cy="73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25" name="Google Shape;225;p17"/>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26" name="Google Shape;226;p17"/>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grpSp>
        <p:nvGrpSpPr>
          <p:cNvPr id="227" name="Google Shape;227;p17"/>
          <p:cNvGrpSpPr/>
          <p:nvPr/>
        </p:nvGrpSpPr>
        <p:grpSpPr>
          <a:xfrm>
            <a:off x="3753000" y="4394913"/>
            <a:ext cx="1637975" cy="297275"/>
            <a:chOff x="3753000" y="4394913"/>
            <a:chExt cx="1637975" cy="297275"/>
          </a:xfrm>
        </p:grpSpPr>
        <p:grpSp>
          <p:nvGrpSpPr>
            <p:cNvPr id="228" name="Google Shape;228;p17"/>
            <p:cNvGrpSpPr/>
            <p:nvPr/>
          </p:nvGrpSpPr>
          <p:grpSpPr>
            <a:xfrm>
              <a:off x="4537175" y="4394913"/>
              <a:ext cx="69600" cy="297275"/>
              <a:chOff x="4537213" y="4330575"/>
              <a:chExt cx="69600" cy="297275"/>
            </a:xfrm>
          </p:grpSpPr>
          <p:sp>
            <p:nvSpPr>
              <p:cNvPr id="229" name="Google Shape;229;p17"/>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17"/>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231" name="Google Shape;231;p17"/>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232" name="Google Shape;232;p17"/>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2_1_1_1_1_1_1_1_1">
    <p:spTree>
      <p:nvGrpSpPr>
        <p:cNvPr id="1" name="Shape 233"/>
        <p:cNvGrpSpPr/>
        <p:nvPr/>
      </p:nvGrpSpPr>
      <p:grpSpPr>
        <a:xfrm>
          <a:off x="0" y="0"/>
          <a:ext cx="0" cy="0"/>
          <a:chOff x="0" y="0"/>
          <a:chExt cx="0" cy="0"/>
        </a:xfrm>
      </p:grpSpPr>
      <p:pic>
        <p:nvPicPr>
          <p:cNvPr id="234" name="Google Shape;234;p18"/>
          <p:cNvPicPr preferRelativeResize="0"/>
          <p:nvPr/>
        </p:nvPicPr>
        <p:blipFill>
          <a:blip r:embed="rId2">
            <a:alphaModFix amt="6000"/>
          </a:blip>
          <a:stretch>
            <a:fillRect/>
          </a:stretch>
        </p:blipFill>
        <p:spPr>
          <a:xfrm>
            <a:off x="0" y="0"/>
            <a:ext cx="9144000" cy="5143500"/>
          </a:xfrm>
          <a:prstGeom prst="rect">
            <a:avLst/>
          </a:prstGeom>
          <a:noFill/>
          <a:ln>
            <a:noFill/>
          </a:ln>
        </p:spPr>
      </p:pic>
      <p:grpSp>
        <p:nvGrpSpPr>
          <p:cNvPr id="235" name="Google Shape;235;p18"/>
          <p:cNvGrpSpPr/>
          <p:nvPr/>
        </p:nvGrpSpPr>
        <p:grpSpPr>
          <a:xfrm>
            <a:off x="320100" y="323825"/>
            <a:ext cx="8503800" cy="4502693"/>
            <a:chOff x="320100" y="323825"/>
            <a:chExt cx="8503800" cy="4502693"/>
          </a:xfrm>
        </p:grpSpPr>
        <p:sp>
          <p:nvSpPr>
            <p:cNvPr id="236" name="Google Shape;236;p18"/>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37" name="Google Shape;237;p18"/>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38" name="Google Shape;238;p18"/>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239" name="Google Shape;239;p18"/>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
        <p:nvSpPr>
          <p:cNvPr id="240" name="Google Shape;240;p18"/>
          <p:cNvSpPr txBox="1">
            <a:spLocks noGrp="1"/>
          </p:cNvSpPr>
          <p:nvPr>
            <p:ph type="subTitle" idx="1"/>
          </p:nvPr>
        </p:nvSpPr>
        <p:spPr>
          <a:xfrm>
            <a:off x="6296650" y="347042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1" name="Google Shape;241;p18"/>
          <p:cNvSpPr txBox="1">
            <a:spLocks noGrp="1"/>
          </p:cNvSpPr>
          <p:nvPr>
            <p:ph type="subTitle" idx="2"/>
          </p:nvPr>
        </p:nvSpPr>
        <p:spPr>
          <a:xfrm>
            <a:off x="6915525" y="296130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2" name="Google Shape;242;p18"/>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243" name="Google Shape;243;p18"/>
          <p:cNvSpPr txBox="1">
            <a:spLocks noGrp="1"/>
          </p:cNvSpPr>
          <p:nvPr>
            <p:ph type="subTitle" idx="3"/>
          </p:nvPr>
        </p:nvSpPr>
        <p:spPr>
          <a:xfrm>
            <a:off x="6296650" y="194637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4" name="Google Shape;244;p18"/>
          <p:cNvSpPr txBox="1">
            <a:spLocks noGrp="1"/>
          </p:cNvSpPr>
          <p:nvPr>
            <p:ph type="subTitle" idx="4"/>
          </p:nvPr>
        </p:nvSpPr>
        <p:spPr>
          <a:xfrm>
            <a:off x="6915525" y="143725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5" name="Google Shape;245;p18"/>
          <p:cNvSpPr txBox="1">
            <a:spLocks noGrp="1"/>
          </p:cNvSpPr>
          <p:nvPr>
            <p:ph type="subTitle" idx="5"/>
          </p:nvPr>
        </p:nvSpPr>
        <p:spPr>
          <a:xfrm>
            <a:off x="3503400" y="347042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6" name="Google Shape;246;p18"/>
          <p:cNvSpPr txBox="1">
            <a:spLocks noGrp="1"/>
          </p:cNvSpPr>
          <p:nvPr>
            <p:ph type="subTitle" idx="6"/>
          </p:nvPr>
        </p:nvSpPr>
        <p:spPr>
          <a:xfrm>
            <a:off x="4122275" y="296130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7" name="Google Shape;247;p18"/>
          <p:cNvSpPr txBox="1">
            <a:spLocks noGrp="1"/>
          </p:cNvSpPr>
          <p:nvPr>
            <p:ph type="subTitle" idx="7"/>
          </p:nvPr>
        </p:nvSpPr>
        <p:spPr>
          <a:xfrm>
            <a:off x="3503400" y="194637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48" name="Google Shape;248;p18"/>
          <p:cNvSpPr txBox="1">
            <a:spLocks noGrp="1"/>
          </p:cNvSpPr>
          <p:nvPr>
            <p:ph type="subTitle" idx="8"/>
          </p:nvPr>
        </p:nvSpPr>
        <p:spPr>
          <a:xfrm>
            <a:off x="4122275" y="143725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49" name="Google Shape;249;p18"/>
          <p:cNvSpPr txBox="1">
            <a:spLocks noGrp="1"/>
          </p:cNvSpPr>
          <p:nvPr>
            <p:ph type="subTitle" idx="9"/>
          </p:nvPr>
        </p:nvSpPr>
        <p:spPr>
          <a:xfrm>
            <a:off x="710150" y="347042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0" name="Google Shape;250;p18"/>
          <p:cNvSpPr txBox="1">
            <a:spLocks noGrp="1"/>
          </p:cNvSpPr>
          <p:nvPr>
            <p:ph type="subTitle" idx="13"/>
          </p:nvPr>
        </p:nvSpPr>
        <p:spPr>
          <a:xfrm>
            <a:off x="1329025" y="296130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51" name="Google Shape;251;p18"/>
          <p:cNvSpPr txBox="1">
            <a:spLocks noGrp="1"/>
          </p:cNvSpPr>
          <p:nvPr>
            <p:ph type="subTitle" idx="14"/>
          </p:nvPr>
        </p:nvSpPr>
        <p:spPr>
          <a:xfrm>
            <a:off x="710150" y="1946375"/>
            <a:ext cx="21372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2" name="Google Shape;252;p18"/>
          <p:cNvSpPr txBox="1">
            <a:spLocks noGrp="1"/>
          </p:cNvSpPr>
          <p:nvPr>
            <p:ph type="subTitle" idx="15"/>
          </p:nvPr>
        </p:nvSpPr>
        <p:spPr>
          <a:xfrm>
            <a:off x="1329025" y="1437257"/>
            <a:ext cx="1181100" cy="404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253" name="Google Shape;253;p18"/>
          <p:cNvGrpSpPr/>
          <p:nvPr/>
        </p:nvGrpSpPr>
        <p:grpSpPr>
          <a:xfrm>
            <a:off x="3753000" y="4394913"/>
            <a:ext cx="1637975" cy="297275"/>
            <a:chOff x="3753000" y="4394913"/>
            <a:chExt cx="1637975" cy="297275"/>
          </a:xfrm>
        </p:grpSpPr>
        <p:grpSp>
          <p:nvGrpSpPr>
            <p:cNvPr id="254" name="Google Shape;254;p18"/>
            <p:cNvGrpSpPr/>
            <p:nvPr/>
          </p:nvGrpSpPr>
          <p:grpSpPr>
            <a:xfrm>
              <a:off x="4537175" y="4394913"/>
              <a:ext cx="69600" cy="297275"/>
              <a:chOff x="4537213" y="4330575"/>
              <a:chExt cx="69600" cy="297275"/>
            </a:xfrm>
          </p:grpSpPr>
          <p:sp>
            <p:nvSpPr>
              <p:cNvPr id="255" name="Google Shape;255;p18"/>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6" name="Google Shape;256;p18"/>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257" name="Google Shape;257;p18"/>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258" name="Google Shape;258;p18"/>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336"/>
        <p:cNvGrpSpPr/>
        <p:nvPr/>
      </p:nvGrpSpPr>
      <p:grpSpPr>
        <a:xfrm>
          <a:off x="0" y="0"/>
          <a:ext cx="0" cy="0"/>
          <a:chOff x="0" y="0"/>
          <a:chExt cx="0" cy="0"/>
        </a:xfrm>
      </p:grpSpPr>
      <p:pic>
        <p:nvPicPr>
          <p:cNvPr id="337" name="Google Shape;337;p24"/>
          <p:cNvPicPr preferRelativeResize="0"/>
          <p:nvPr/>
        </p:nvPicPr>
        <p:blipFill>
          <a:blip r:embed="rId2">
            <a:alphaModFix amt="8000"/>
          </a:blip>
          <a:stretch>
            <a:fillRect/>
          </a:stretch>
        </p:blipFill>
        <p:spPr>
          <a:xfrm>
            <a:off x="0" y="0"/>
            <a:ext cx="9144000" cy="5143500"/>
          </a:xfrm>
          <a:prstGeom prst="rect">
            <a:avLst/>
          </a:prstGeom>
          <a:noFill/>
          <a:ln>
            <a:noFill/>
          </a:ln>
        </p:spPr>
      </p:pic>
      <p:grpSp>
        <p:nvGrpSpPr>
          <p:cNvPr id="338" name="Google Shape;338;p24"/>
          <p:cNvGrpSpPr/>
          <p:nvPr/>
        </p:nvGrpSpPr>
        <p:grpSpPr>
          <a:xfrm>
            <a:off x="320100" y="323825"/>
            <a:ext cx="8503800" cy="4502693"/>
            <a:chOff x="320100" y="323825"/>
            <a:chExt cx="8503800" cy="4502693"/>
          </a:xfrm>
        </p:grpSpPr>
        <p:sp>
          <p:nvSpPr>
            <p:cNvPr id="339" name="Google Shape;339;p24"/>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40" name="Google Shape;340;p24"/>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41" name="Google Shape;341;p24"/>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42" name="Google Shape;342;p24"/>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343" name="Google Shape;343;p24"/>
          <p:cNvGrpSpPr/>
          <p:nvPr/>
        </p:nvGrpSpPr>
        <p:grpSpPr>
          <a:xfrm>
            <a:off x="3753000" y="4394913"/>
            <a:ext cx="1637975" cy="297275"/>
            <a:chOff x="3753000" y="4394913"/>
            <a:chExt cx="1637975" cy="297275"/>
          </a:xfrm>
        </p:grpSpPr>
        <p:grpSp>
          <p:nvGrpSpPr>
            <p:cNvPr id="344" name="Google Shape;344;p24"/>
            <p:cNvGrpSpPr/>
            <p:nvPr/>
          </p:nvGrpSpPr>
          <p:grpSpPr>
            <a:xfrm>
              <a:off x="4537175" y="4394913"/>
              <a:ext cx="69600" cy="297275"/>
              <a:chOff x="4537213" y="4330575"/>
              <a:chExt cx="69600" cy="297275"/>
            </a:xfrm>
          </p:grpSpPr>
          <p:sp>
            <p:nvSpPr>
              <p:cNvPr id="345" name="Google Shape;345;p24"/>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6" name="Google Shape;346;p24"/>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347" name="Google Shape;347;p24"/>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348" name="Google Shape;348;p24"/>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3_1">
    <p:bg>
      <p:bgPr>
        <a:solidFill>
          <a:schemeClr val="lt1"/>
        </a:solidFill>
        <a:effectLst/>
      </p:bgPr>
    </p:bg>
    <p:spTree>
      <p:nvGrpSpPr>
        <p:cNvPr id="1" name="Shape 349"/>
        <p:cNvGrpSpPr/>
        <p:nvPr/>
      </p:nvGrpSpPr>
      <p:grpSpPr>
        <a:xfrm>
          <a:off x="0" y="0"/>
          <a:ext cx="0" cy="0"/>
          <a:chOff x="0" y="0"/>
          <a:chExt cx="0" cy="0"/>
        </a:xfrm>
      </p:grpSpPr>
      <p:pic>
        <p:nvPicPr>
          <p:cNvPr id="350" name="Google Shape;350;p25"/>
          <p:cNvPicPr preferRelativeResize="0"/>
          <p:nvPr/>
        </p:nvPicPr>
        <p:blipFill>
          <a:blip r:embed="rId2">
            <a:alphaModFix amt="8000"/>
          </a:blip>
          <a:stretch>
            <a:fillRect/>
          </a:stretch>
        </p:blipFill>
        <p:spPr>
          <a:xfrm>
            <a:off x="0" y="0"/>
            <a:ext cx="9144000" cy="5143500"/>
          </a:xfrm>
          <a:prstGeom prst="rect">
            <a:avLst/>
          </a:prstGeom>
          <a:noFill/>
          <a:ln>
            <a:noFill/>
          </a:ln>
        </p:spPr>
      </p:pic>
      <p:grpSp>
        <p:nvGrpSpPr>
          <p:cNvPr id="351" name="Google Shape;351;p25"/>
          <p:cNvGrpSpPr/>
          <p:nvPr/>
        </p:nvGrpSpPr>
        <p:grpSpPr>
          <a:xfrm>
            <a:off x="320100" y="323825"/>
            <a:ext cx="8503800" cy="4502693"/>
            <a:chOff x="320100" y="323825"/>
            <a:chExt cx="8503800" cy="4502693"/>
          </a:xfrm>
        </p:grpSpPr>
        <p:sp>
          <p:nvSpPr>
            <p:cNvPr id="352" name="Google Shape;352;p25"/>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53" name="Google Shape;353;p25"/>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54" name="Google Shape;354;p25"/>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355" name="Google Shape;355;p25"/>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CC3D-7075-737D-7C51-379DFAAC33A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6D0194B9-2D1A-2B20-CABF-5D4D44EFFF7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D7BF3C7-2A46-F390-43E8-F4F746A4CBDF}"/>
              </a:ext>
            </a:extLst>
          </p:cNvPr>
          <p:cNvSpPr>
            <a:spLocks noGrp="1"/>
          </p:cNvSpPr>
          <p:nvPr>
            <p:ph type="dt" sz="half" idx="10"/>
          </p:nvPr>
        </p:nvSpPr>
        <p:spPr/>
        <p:txBody>
          <a:bodyPr/>
          <a:lstStyle/>
          <a:p>
            <a:fld id="{079101F7-5220-4FDA-9449-D17116112B41}" type="datetimeFigureOut">
              <a:rPr lang="en-ID" smtClean="0"/>
              <a:t>09/11/2022</a:t>
            </a:fld>
            <a:endParaRPr lang="en-ID"/>
          </a:p>
        </p:txBody>
      </p:sp>
      <p:sp>
        <p:nvSpPr>
          <p:cNvPr id="5" name="Footer Placeholder 4">
            <a:extLst>
              <a:ext uri="{FF2B5EF4-FFF2-40B4-BE49-F238E27FC236}">
                <a16:creationId xmlns:a16="http://schemas.microsoft.com/office/drawing/2014/main" id="{CE7C6ECC-F8F0-6C5C-3BFE-9FB7ABE32F9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9391CB4-501D-AAF3-A278-3BBAB7B1C794}"/>
              </a:ext>
            </a:extLst>
          </p:cNvPr>
          <p:cNvSpPr>
            <a:spLocks noGrp="1"/>
          </p:cNvSpPr>
          <p:nvPr>
            <p:ph type="sldNum" sz="quarter" idx="12"/>
          </p:nvPr>
        </p:nvSpPr>
        <p:spPr/>
        <p:txBody>
          <a:bodyPr/>
          <a:lstStyle/>
          <a:p>
            <a:fld id="{F18B7143-7DA5-4535-8914-7BB4C3D3CDE1}" type="slidenum">
              <a:rPr lang="en-ID" smtClean="0"/>
              <a:t>‹#›</a:t>
            </a:fld>
            <a:endParaRPr lang="en-ID"/>
          </a:p>
        </p:txBody>
      </p:sp>
    </p:spTree>
    <p:extLst>
      <p:ext uri="{BB962C8B-B14F-4D97-AF65-F5344CB8AC3E}">
        <p14:creationId xmlns:p14="http://schemas.microsoft.com/office/powerpoint/2010/main" val="2907071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CC3D-7075-737D-7C51-379DFAAC33A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6D0194B9-2D1A-2B20-CABF-5D4D44EFFF7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9D7BF3C7-2A46-F390-43E8-F4F746A4CBDF}"/>
              </a:ext>
            </a:extLst>
          </p:cNvPr>
          <p:cNvSpPr>
            <a:spLocks noGrp="1"/>
          </p:cNvSpPr>
          <p:nvPr>
            <p:ph type="dt" sz="half" idx="10"/>
          </p:nvPr>
        </p:nvSpPr>
        <p:spPr/>
        <p:txBody>
          <a:bodyPr/>
          <a:lstStyle/>
          <a:p>
            <a:fld id="{079101F7-5220-4FDA-9449-D17116112B41}" type="datetimeFigureOut">
              <a:rPr lang="en-ID" smtClean="0"/>
              <a:t>09/11/2022</a:t>
            </a:fld>
            <a:endParaRPr lang="en-ID"/>
          </a:p>
        </p:txBody>
      </p:sp>
      <p:sp>
        <p:nvSpPr>
          <p:cNvPr id="5" name="Footer Placeholder 4">
            <a:extLst>
              <a:ext uri="{FF2B5EF4-FFF2-40B4-BE49-F238E27FC236}">
                <a16:creationId xmlns:a16="http://schemas.microsoft.com/office/drawing/2014/main" id="{CE7C6ECC-F8F0-6C5C-3BFE-9FB7ABE32F9A}"/>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9391CB4-501D-AAF3-A278-3BBAB7B1C794}"/>
              </a:ext>
            </a:extLst>
          </p:cNvPr>
          <p:cNvSpPr>
            <a:spLocks noGrp="1"/>
          </p:cNvSpPr>
          <p:nvPr>
            <p:ph type="sldNum" sz="quarter" idx="12"/>
          </p:nvPr>
        </p:nvSpPr>
        <p:spPr/>
        <p:txBody>
          <a:bodyPr/>
          <a:lstStyle/>
          <a:p>
            <a:fld id="{F18B7143-7DA5-4535-8914-7BB4C3D3CDE1}" type="slidenum">
              <a:rPr lang="en-ID" smtClean="0"/>
              <a:t>‹#›</a:t>
            </a:fld>
            <a:endParaRPr lang="en-ID"/>
          </a:p>
        </p:txBody>
      </p:sp>
    </p:spTree>
    <p:extLst>
      <p:ext uri="{BB962C8B-B14F-4D97-AF65-F5344CB8AC3E}">
        <p14:creationId xmlns:p14="http://schemas.microsoft.com/office/powerpoint/2010/main" val="192919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pic>
        <p:nvPicPr>
          <p:cNvPr id="49" name="Google Shape;49;p5"/>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50" name="Google Shape;50;p5"/>
          <p:cNvSpPr txBox="1">
            <a:spLocks noGrp="1"/>
          </p:cNvSpPr>
          <p:nvPr>
            <p:ph type="subTitle" idx="1"/>
          </p:nvPr>
        </p:nvSpPr>
        <p:spPr>
          <a:xfrm>
            <a:off x="2601075" y="1420249"/>
            <a:ext cx="3941700" cy="85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2"/>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51" name="Google Shape;51;p5"/>
          <p:cNvSpPr txBox="1">
            <a:spLocks noGrp="1"/>
          </p:cNvSpPr>
          <p:nvPr>
            <p:ph type="title"/>
          </p:nvPr>
        </p:nvSpPr>
        <p:spPr>
          <a:xfrm>
            <a:off x="2601200" y="928225"/>
            <a:ext cx="3941700" cy="523800"/>
          </a:xfrm>
          <a:prstGeom prst="rect">
            <a:avLst/>
          </a:prstGeom>
          <a:effectLst>
            <a:outerShdw dist="19050" dir="3960000" algn="bl" rotWithShape="0">
              <a:schemeClr val="dk1">
                <a:alpha val="25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5"/>
          <p:cNvSpPr txBox="1">
            <a:spLocks noGrp="1"/>
          </p:cNvSpPr>
          <p:nvPr>
            <p:ph type="subTitle" idx="2"/>
          </p:nvPr>
        </p:nvSpPr>
        <p:spPr>
          <a:xfrm>
            <a:off x="2601200" y="2641775"/>
            <a:ext cx="3941700" cy="523800"/>
          </a:xfrm>
          <a:prstGeom prst="rect">
            <a:avLst/>
          </a:prstGeom>
          <a:effectLst>
            <a:outerShdw dist="19050" dir="3960000" algn="bl" rotWithShape="0">
              <a:schemeClr val="dk1">
                <a:alpha val="25000"/>
              </a:schemeClr>
            </a:outerShdw>
          </a:effectLst>
        </p:spPr>
        <p:txBody>
          <a:bodyPr spcFirstLastPara="1" wrap="square" lIns="91425" tIns="91425" rIns="91425" bIns="91425" anchor="ctr" anchorCtr="0">
            <a:noAutofit/>
          </a:bodyPr>
          <a:lstStyle>
            <a:lvl1pPr marL="0" lvl="0" indent="-222250" algn="ctr" rtl="0">
              <a:spcBef>
                <a:spcPts val="0"/>
              </a:spcBef>
              <a:spcAft>
                <a:spcPts val="0"/>
              </a:spcAft>
              <a:buClr>
                <a:schemeClr val="accent2"/>
              </a:buClr>
              <a:buSzPts val="3500"/>
              <a:buFont typeface="Caveat Medium"/>
              <a:buNone/>
              <a:defRPr sz="3000">
                <a:solidFill>
                  <a:schemeClr val="lt1"/>
                </a:solidFill>
                <a:latin typeface="Spicy Rice"/>
                <a:ea typeface="Spicy Rice"/>
                <a:cs typeface="Spicy Rice"/>
                <a:sym typeface="Spicy Rice"/>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53" name="Google Shape;53;p5"/>
          <p:cNvSpPr txBox="1">
            <a:spLocks noGrp="1"/>
          </p:cNvSpPr>
          <p:nvPr>
            <p:ph type="subTitle" idx="3"/>
          </p:nvPr>
        </p:nvSpPr>
        <p:spPr>
          <a:xfrm>
            <a:off x="2601075" y="3133749"/>
            <a:ext cx="3941700" cy="859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sz="1600">
                <a:solidFill>
                  <a:schemeClr val="dk2"/>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grpSp>
        <p:nvGrpSpPr>
          <p:cNvPr id="54" name="Google Shape;54;p5"/>
          <p:cNvGrpSpPr/>
          <p:nvPr/>
        </p:nvGrpSpPr>
        <p:grpSpPr>
          <a:xfrm>
            <a:off x="320100" y="323825"/>
            <a:ext cx="8503800" cy="4502693"/>
            <a:chOff x="320100" y="323825"/>
            <a:chExt cx="8503800" cy="4502693"/>
          </a:xfrm>
        </p:grpSpPr>
        <p:sp>
          <p:nvSpPr>
            <p:cNvPr id="55" name="Google Shape;55;p5"/>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56" name="Google Shape;56;p5"/>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57" name="Google Shape;57;p5"/>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58" name="Google Shape;58;p5"/>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59" name="Google Shape;59;p5"/>
          <p:cNvGrpSpPr/>
          <p:nvPr/>
        </p:nvGrpSpPr>
        <p:grpSpPr>
          <a:xfrm>
            <a:off x="3753000" y="4394913"/>
            <a:ext cx="1637975" cy="297275"/>
            <a:chOff x="3753000" y="4394913"/>
            <a:chExt cx="1637975" cy="297275"/>
          </a:xfrm>
        </p:grpSpPr>
        <p:grpSp>
          <p:nvGrpSpPr>
            <p:cNvPr id="60" name="Google Shape;60;p5"/>
            <p:cNvGrpSpPr/>
            <p:nvPr/>
          </p:nvGrpSpPr>
          <p:grpSpPr>
            <a:xfrm>
              <a:off x="4537175" y="4394913"/>
              <a:ext cx="69600" cy="297275"/>
              <a:chOff x="4537213" y="4330575"/>
              <a:chExt cx="69600" cy="297275"/>
            </a:xfrm>
          </p:grpSpPr>
          <p:sp>
            <p:nvSpPr>
              <p:cNvPr id="61" name="Google Shape;61;p5"/>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5"/>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63" name="Google Shape;63;p5"/>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64" name="Google Shape;64;p5"/>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pic>
        <p:nvPicPr>
          <p:cNvPr id="66" name="Google Shape;66;p6"/>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67" name="Google Shape;67;p6"/>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2800"/>
              <a:buNone/>
              <a:defRPr sz="3000">
                <a:solidFill>
                  <a:schemeClr val="dk2"/>
                </a:solidFill>
              </a:defRPr>
            </a:lvl1pPr>
            <a:lvl2pPr lvl="1" rtl="0">
              <a:spcBef>
                <a:spcPts val="0"/>
              </a:spcBef>
              <a:spcAft>
                <a:spcPts val="0"/>
              </a:spcAft>
              <a:buClr>
                <a:schemeClr val="dk2"/>
              </a:buClr>
              <a:buSzPts val="2800"/>
              <a:buNone/>
              <a:defRPr>
                <a:solidFill>
                  <a:schemeClr val="dk2"/>
                </a:solidFill>
                <a:latin typeface="Open Sans"/>
                <a:ea typeface="Open Sans"/>
                <a:cs typeface="Open Sans"/>
                <a:sym typeface="Open Sans"/>
              </a:defRPr>
            </a:lvl2pPr>
            <a:lvl3pPr lvl="2" rtl="0">
              <a:spcBef>
                <a:spcPts val="0"/>
              </a:spcBef>
              <a:spcAft>
                <a:spcPts val="0"/>
              </a:spcAft>
              <a:buClr>
                <a:schemeClr val="dk2"/>
              </a:buClr>
              <a:buSzPts val="2800"/>
              <a:buNone/>
              <a:defRPr>
                <a:solidFill>
                  <a:schemeClr val="dk2"/>
                </a:solidFill>
                <a:latin typeface="Open Sans"/>
                <a:ea typeface="Open Sans"/>
                <a:cs typeface="Open Sans"/>
                <a:sym typeface="Open Sans"/>
              </a:defRPr>
            </a:lvl3pPr>
            <a:lvl4pPr lvl="3" rtl="0">
              <a:spcBef>
                <a:spcPts val="0"/>
              </a:spcBef>
              <a:spcAft>
                <a:spcPts val="0"/>
              </a:spcAft>
              <a:buClr>
                <a:schemeClr val="dk2"/>
              </a:buClr>
              <a:buSzPts val="2800"/>
              <a:buNone/>
              <a:defRPr>
                <a:solidFill>
                  <a:schemeClr val="dk2"/>
                </a:solidFill>
                <a:latin typeface="Open Sans"/>
                <a:ea typeface="Open Sans"/>
                <a:cs typeface="Open Sans"/>
                <a:sym typeface="Open Sans"/>
              </a:defRPr>
            </a:lvl4pPr>
            <a:lvl5pPr lvl="4" rtl="0">
              <a:spcBef>
                <a:spcPts val="0"/>
              </a:spcBef>
              <a:spcAft>
                <a:spcPts val="0"/>
              </a:spcAft>
              <a:buClr>
                <a:schemeClr val="dk2"/>
              </a:buClr>
              <a:buSzPts val="2800"/>
              <a:buNone/>
              <a:defRPr>
                <a:solidFill>
                  <a:schemeClr val="dk2"/>
                </a:solidFill>
                <a:latin typeface="Open Sans"/>
                <a:ea typeface="Open Sans"/>
                <a:cs typeface="Open Sans"/>
                <a:sym typeface="Open Sans"/>
              </a:defRPr>
            </a:lvl5pPr>
            <a:lvl6pPr lvl="5" rtl="0">
              <a:spcBef>
                <a:spcPts val="0"/>
              </a:spcBef>
              <a:spcAft>
                <a:spcPts val="0"/>
              </a:spcAft>
              <a:buClr>
                <a:schemeClr val="dk2"/>
              </a:buClr>
              <a:buSzPts val="2800"/>
              <a:buNone/>
              <a:defRPr>
                <a:solidFill>
                  <a:schemeClr val="dk2"/>
                </a:solidFill>
                <a:latin typeface="Open Sans"/>
                <a:ea typeface="Open Sans"/>
                <a:cs typeface="Open Sans"/>
                <a:sym typeface="Open Sans"/>
              </a:defRPr>
            </a:lvl6pPr>
            <a:lvl7pPr lvl="6" rtl="0">
              <a:spcBef>
                <a:spcPts val="0"/>
              </a:spcBef>
              <a:spcAft>
                <a:spcPts val="0"/>
              </a:spcAft>
              <a:buClr>
                <a:schemeClr val="dk2"/>
              </a:buClr>
              <a:buSzPts val="2800"/>
              <a:buNone/>
              <a:defRPr>
                <a:solidFill>
                  <a:schemeClr val="dk2"/>
                </a:solidFill>
                <a:latin typeface="Open Sans"/>
                <a:ea typeface="Open Sans"/>
                <a:cs typeface="Open Sans"/>
                <a:sym typeface="Open Sans"/>
              </a:defRPr>
            </a:lvl7pPr>
            <a:lvl8pPr lvl="7" rtl="0">
              <a:spcBef>
                <a:spcPts val="0"/>
              </a:spcBef>
              <a:spcAft>
                <a:spcPts val="0"/>
              </a:spcAft>
              <a:buClr>
                <a:schemeClr val="dk2"/>
              </a:buClr>
              <a:buSzPts val="2800"/>
              <a:buNone/>
              <a:defRPr>
                <a:solidFill>
                  <a:schemeClr val="dk2"/>
                </a:solidFill>
                <a:latin typeface="Open Sans"/>
                <a:ea typeface="Open Sans"/>
                <a:cs typeface="Open Sans"/>
                <a:sym typeface="Open Sans"/>
              </a:defRPr>
            </a:lvl8pPr>
            <a:lvl9pPr lvl="8" rtl="0">
              <a:spcBef>
                <a:spcPts val="0"/>
              </a:spcBef>
              <a:spcAft>
                <a:spcPts val="0"/>
              </a:spcAft>
              <a:buClr>
                <a:schemeClr val="dk2"/>
              </a:buClr>
              <a:buSzPts val="2800"/>
              <a:buNone/>
              <a:defRPr>
                <a:solidFill>
                  <a:schemeClr val="dk2"/>
                </a:solidFill>
                <a:latin typeface="Open Sans"/>
                <a:ea typeface="Open Sans"/>
                <a:cs typeface="Open Sans"/>
                <a:sym typeface="Open Sans"/>
              </a:defRPr>
            </a:lvl9pPr>
          </a:lstStyle>
          <a:p>
            <a:endParaRPr/>
          </a:p>
        </p:txBody>
      </p:sp>
      <p:grpSp>
        <p:nvGrpSpPr>
          <p:cNvPr id="68" name="Google Shape;68;p6"/>
          <p:cNvGrpSpPr/>
          <p:nvPr/>
        </p:nvGrpSpPr>
        <p:grpSpPr>
          <a:xfrm>
            <a:off x="320100" y="323825"/>
            <a:ext cx="8503800" cy="4502693"/>
            <a:chOff x="320100" y="323825"/>
            <a:chExt cx="8503800" cy="4502693"/>
          </a:xfrm>
        </p:grpSpPr>
        <p:sp>
          <p:nvSpPr>
            <p:cNvPr id="69" name="Google Shape;69;p6"/>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70" name="Google Shape;70;p6"/>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71" name="Google Shape;71;p6"/>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72" name="Google Shape;72;p6"/>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73" name="Google Shape;73;p6"/>
          <p:cNvGrpSpPr/>
          <p:nvPr/>
        </p:nvGrpSpPr>
        <p:grpSpPr>
          <a:xfrm>
            <a:off x="3753000" y="4394913"/>
            <a:ext cx="1637975" cy="297275"/>
            <a:chOff x="3753000" y="4394913"/>
            <a:chExt cx="1637975" cy="297275"/>
          </a:xfrm>
        </p:grpSpPr>
        <p:grpSp>
          <p:nvGrpSpPr>
            <p:cNvPr id="74" name="Google Shape;74;p6"/>
            <p:cNvGrpSpPr/>
            <p:nvPr/>
          </p:nvGrpSpPr>
          <p:grpSpPr>
            <a:xfrm>
              <a:off x="4537175" y="4394913"/>
              <a:ext cx="69600" cy="297275"/>
              <a:chOff x="4537213" y="4330575"/>
              <a:chExt cx="69600" cy="297275"/>
            </a:xfrm>
          </p:grpSpPr>
          <p:sp>
            <p:nvSpPr>
              <p:cNvPr id="75" name="Google Shape;75;p6"/>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6"/>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77" name="Google Shape;77;p6"/>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78" name="Google Shape;78;p6"/>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pic>
        <p:nvPicPr>
          <p:cNvPr id="80" name="Google Shape;80;p7"/>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81" name="Google Shape;81;p7"/>
          <p:cNvSpPr txBox="1">
            <a:spLocks noGrp="1"/>
          </p:cNvSpPr>
          <p:nvPr>
            <p:ph type="title"/>
          </p:nvPr>
        </p:nvSpPr>
        <p:spPr>
          <a:xfrm>
            <a:off x="1261500" y="869425"/>
            <a:ext cx="3254700" cy="1479900"/>
          </a:xfrm>
          <a:prstGeom prst="rect">
            <a:avLst/>
          </a:prstGeom>
          <a:effectLst>
            <a:outerShdw dist="19050" dir="4020000" algn="bl" rotWithShape="0">
              <a:schemeClr val="accent1">
                <a:alpha val="23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dk2"/>
              </a:buClr>
              <a:buSzPts val="4200"/>
              <a:buNone/>
              <a:defRPr sz="30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82" name="Google Shape;82;p7"/>
          <p:cNvSpPr txBox="1">
            <a:spLocks noGrp="1"/>
          </p:cNvSpPr>
          <p:nvPr>
            <p:ph type="subTitle" idx="1"/>
          </p:nvPr>
        </p:nvSpPr>
        <p:spPr>
          <a:xfrm>
            <a:off x="4639788" y="1219800"/>
            <a:ext cx="3254700" cy="112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2100"/>
              <a:buNone/>
              <a:defRPr sz="1600">
                <a:solidFill>
                  <a:schemeClr val="dk2"/>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grpSp>
        <p:nvGrpSpPr>
          <p:cNvPr id="83" name="Google Shape;83;p7"/>
          <p:cNvGrpSpPr/>
          <p:nvPr/>
        </p:nvGrpSpPr>
        <p:grpSpPr>
          <a:xfrm>
            <a:off x="320100" y="323825"/>
            <a:ext cx="8503800" cy="4502693"/>
            <a:chOff x="320100" y="323825"/>
            <a:chExt cx="8503800" cy="4502693"/>
          </a:xfrm>
        </p:grpSpPr>
        <p:sp>
          <p:nvSpPr>
            <p:cNvPr id="84" name="Google Shape;84;p7"/>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85" name="Google Shape;85;p7"/>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86" name="Google Shape;86;p7"/>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87" name="Google Shape;87;p7"/>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2"/>
        <p:cNvGrpSpPr/>
        <p:nvPr/>
      </p:nvGrpSpPr>
      <p:grpSpPr>
        <a:xfrm>
          <a:off x="0" y="0"/>
          <a:ext cx="0" cy="0"/>
          <a:chOff x="0" y="0"/>
          <a:chExt cx="0" cy="0"/>
        </a:xfrm>
      </p:grpSpPr>
      <p:pic>
        <p:nvPicPr>
          <p:cNvPr id="103" name="Google Shape;103;p9"/>
          <p:cNvPicPr preferRelativeResize="0"/>
          <p:nvPr/>
        </p:nvPicPr>
        <p:blipFill>
          <a:blip r:embed="rId2">
            <a:alphaModFix amt="8000"/>
          </a:blip>
          <a:stretch>
            <a:fillRect/>
          </a:stretch>
        </p:blipFill>
        <p:spPr>
          <a:xfrm>
            <a:off x="0" y="0"/>
            <a:ext cx="9144000" cy="5143500"/>
          </a:xfrm>
          <a:prstGeom prst="rect">
            <a:avLst/>
          </a:prstGeom>
          <a:noFill/>
          <a:ln>
            <a:noFill/>
          </a:ln>
        </p:spPr>
      </p:pic>
      <p:sp>
        <p:nvSpPr>
          <p:cNvPr id="104" name="Google Shape;104;p9"/>
          <p:cNvSpPr txBox="1">
            <a:spLocks noGrp="1"/>
          </p:cNvSpPr>
          <p:nvPr>
            <p:ph type="title"/>
          </p:nvPr>
        </p:nvSpPr>
        <p:spPr>
          <a:xfrm>
            <a:off x="908423" y="1293138"/>
            <a:ext cx="3800100" cy="727200"/>
          </a:xfrm>
          <a:prstGeom prst="rect">
            <a:avLst/>
          </a:prstGeom>
          <a:effectLst>
            <a:outerShdw dist="28575" dir="4020000" algn="bl" rotWithShape="0">
              <a:schemeClr val="accent1">
                <a:alpha val="25000"/>
              </a:schemeClr>
            </a:outerShdw>
          </a:effectLst>
        </p:spPr>
        <p:txBody>
          <a:bodyPr spcFirstLastPara="1" wrap="square" lIns="91425" tIns="91425" rIns="91425" bIns="91425" anchor="ctr" anchorCtr="0">
            <a:noAutofit/>
          </a:bodyPr>
          <a:lstStyle>
            <a:lvl1pPr lvl="0" algn="r">
              <a:spcBef>
                <a:spcPts val="0"/>
              </a:spcBef>
              <a:spcAft>
                <a:spcPts val="0"/>
              </a:spcAft>
              <a:buClr>
                <a:schemeClr val="dk2"/>
              </a:buClr>
              <a:buSzPts val="4200"/>
              <a:buNone/>
              <a:defRPr sz="40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105" name="Google Shape;105;p9"/>
          <p:cNvSpPr txBox="1">
            <a:spLocks noGrp="1"/>
          </p:cNvSpPr>
          <p:nvPr>
            <p:ph type="subTitle" idx="1"/>
          </p:nvPr>
        </p:nvSpPr>
        <p:spPr>
          <a:xfrm>
            <a:off x="908250" y="2020346"/>
            <a:ext cx="3800100" cy="18006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Clr>
                <a:schemeClr val="dk2"/>
              </a:buClr>
              <a:buSzPts val="2100"/>
              <a:buNone/>
              <a:defRPr sz="1800">
                <a:solidFill>
                  <a:schemeClr val="dk2"/>
                </a:solidFill>
              </a:defRPr>
            </a:lvl1pPr>
            <a:lvl2pPr lvl="1" algn="ctr">
              <a:lnSpc>
                <a:spcPct val="100000"/>
              </a:lnSpc>
              <a:spcBef>
                <a:spcPts val="0"/>
              </a:spcBef>
              <a:spcAft>
                <a:spcPts val="0"/>
              </a:spcAft>
              <a:buClr>
                <a:schemeClr val="dk2"/>
              </a:buClr>
              <a:buSzPts val="2100"/>
              <a:buNone/>
              <a:defRPr sz="2100">
                <a:solidFill>
                  <a:schemeClr val="dk2"/>
                </a:solidFill>
              </a:defRPr>
            </a:lvl2pPr>
            <a:lvl3pPr lvl="2" algn="ctr">
              <a:lnSpc>
                <a:spcPct val="100000"/>
              </a:lnSpc>
              <a:spcBef>
                <a:spcPts val="0"/>
              </a:spcBef>
              <a:spcAft>
                <a:spcPts val="0"/>
              </a:spcAft>
              <a:buClr>
                <a:schemeClr val="dk2"/>
              </a:buClr>
              <a:buSzPts val="2100"/>
              <a:buNone/>
              <a:defRPr sz="2100">
                <a:solidFill>
                  <a:schemeClr val="dk2"/>
                </a:solidFill>
              </a:defRPr>
            </a:lvl3pPr>
            <a:lvl4pPr lvl="3" algn="ctr">
              <a:lnSpc>
                <a:spcPct val="100000"/>
              </a:lnSpc>
              <a:spcBef>
                <a:spcPts val="0"/>
              </a:spcBef>
              <a:spcAft>
                <a:spcPts val="0"/>
              </a:spcAft>
              <a:buClr>
                <a:schemeClr val="dk2"/>
              </a:buClr>
              <a:buSzPts val="2100"/>
              <a:buNone/>
              <a:defRPr sz="2100">
                <a:solidFill>
                  <a:schemeClr val="dk2"/>
                </a:solidFill>
              </a:defRPr>
            </a:lvl4pPr>
            <a:lvl5pPr lvl="4" algn="ctr">
              <a:lnSpc>
                <a:spcPct val="100000"/>
              </a:lnSpc>
              <a:spcBef>
                <a:spcPts val="0"/>
              </a:spcBef>
              <a:spcAft>
                <a:spcPts val="0"/>
              </a:spcAft>
              <a:buClr>
                <a:schemeClr val="dk2"/>
              </a:buClr>
              <a:buSzPts val="2100"/>
              <a:buNone/>
              <a:defRPr sz="2100">
                <a:solidFill>
                  <a:schemeClr val="dk2"/>
                </a:solidFill>
              </a:defRPr>
            </a:lvl5pPr>
            <a:lvl6pPr lvl="5" algn="ctr">
              <a:lnSpc>
                <a:spcPct val="100000"/>
              </a:lnSpc>
              <a:spcBef>
                <a:spcPts val="0"/>
              </a:spcBef>
              <a:spcAft>
                <a:spcPts val="0"/>
              </a:spcAft>
              <a:buClr>
                <a:schemeClr val="dk2"/>
              </a:buClr>
              <a:buSzPts val="2100"/>
              <a:buNone/>
              <a:defRPr sz="2100">
                <a:solidFill>
                  <a:schemeClr val="dk2"/>
                </a:solidFill>
              </a:defRPr>
            </a:lvl6pPr>
            <a:lvl7pPr lvl="6" algn="ctr">
              <a:lnSpc>
                <a:spcPct val="100000"/>
              </a:lnSpc>
              <a:spcBef>
                <a:spcPts val="0"/>
              </a:spcBef>
              <a:spcAft>
                <a:spcPts val="0"/>
              </a:spcAft>
              <a:buClr>
                <a:schemeClr val="dk2"/>
              </a:buClr>
              <a:buSzPts val="2100"/>
              <a:buNone/>
              <a:defRPr sz="2100">
                <a:solidFill>
                  <a:schemeClr val="dk2"/>
                </a:solidFill>
              </a:defRPr>
            </a:lvl7pPr>
            <a:lvl8pPr lvl="7" algn="ctr">
              <a:lnSpc>
                <a:spcPct val="100000"/>
              </a:lnSpc>
              <a:spcBef>
                <a:spcPts val="0"/>
              </a:spcBef>
              <a:spcAft>
                <a:spcPts val="0"/>
              </a:spcAft>
              <a:buClr>
                <a:schemeClr val="dk2"/>
              </a:buClr>
              <a:buSzPts val="2100"/>
              <a:buNone/>
              <a:defRPr sz="2100">
                <a:solidFill>
                  <a:schemeClr val="dk2"/>
                </a:solidFill>
              </a:defRPr>
            </a:lvl8pPr>
            <a:lvl9pPr lvl="8" algn="ctr">
              <a:lnSpc>
                <a:spcPct val="100000"/>
              </a:lnSpc>
              <a:spcBef>
                <a:spcPts val="0"/>
              </a:spcBef>
              <a:spcAft>
                <a:spcPts val="0"/>
              </a:spcAft>
              <a:buClr>
                <a:schemeClr val="dk2"/>
              </a:buClr>
              <a:buSzPts val="2100"/>
              <a:buNone/>
              <a:defRPr sz="2100">
                <a:solidFill>
                  <a:schemeClr val="dk2"/>
                </a:solidFill>
              </a:defRPr>
            </a:lvl9pPr>
          </a:lstStyle>
          <a:p>
            <a:endParaRPr/>
          </a:p>
        </p:txBody>
      </p:sp>
      <p:grpSp>
        <p:nvGrpSpPr>
          <p:cNvPr id="106" name="Google Shape;106;p9"/>
          <p:cNvGrpSpPr/>
          <p:nvPr/>
        </p:nvGrpSpPr>
        <p:grpSpPr>
          <a:xfrm>
            <a:off x="320100" y="323825"/>
            <a:ext cx="8503800" cy="4502693"/>
            <a:chOff x="320100" y="323825"/>
            <a:chExt cx="8503800" cy="4502693"/>
          </a:xfrm>
        </p:grpSpPr>
        <p:sp>
          <p:nvSpPr>
            <p:cNvPr id="107" name="Google Shape;107;p9"/>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08" name="Google Shape;108;p9"/>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09" name="Google Shape;109;p9"/>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10" name="Google Shape;110;p9"/>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111" name="Google Shape;111;p9"/>
          <p:cNvGrpSpPr/>
          <p:nvPr/>
        </p:nvGrpSpPr>
        <p:grpSpPr>
          <a:xfrm>
            <a:off x="3753000" y="4394913"/>
            <a:ext cx="1637975" cy="297275"/>
            <a:chOff x="3753000" y="4394913"/>
            <a:chExt cx="1637975" cy="297275"/>
          </a:xfrm>
        </p:grpSpPr>
        <p:grpSp>
          <p:nvGrpSpPr>
            <p:cNvPr id="112" name="Google Shape;112;p9"/>
            <p:cNvGrpSpPr/>
            <p:nvPr/>
          </p:nvGrpSpPr>
          <p:grpSpPr>
            <a:xfrm>
              <a:off x="4537175" y="4394913"/>
              <a:ext cx="69600" cy="297275"/>
              <a:chOff x="4537213" y="4330575"/>
              <a:chExt cx="69600" cy="297275"/>
            </a:xfrm>
          </p:grpSpPr>
          <p:sp>
            <p:nvSpPr>
              <p:cNvPr id="113" name="Google Shape;113;p9"/>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9"/>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15" name="Google Shape;115;p9"/>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16" name="Google Shape;116;p9"/>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1"/>
        <p:cNvGrpSpPr/>
        <p:nvPr/>
      </p:nvGrpSpPr>
      <p:grpSpPr>
        <a:xfrm>
          <a:off x="0" y="0"/>
          <a:ext cx="0" cy="0"/>
          <a:chOff x="0" y="0"/>
          <a:chExt cx="0" cy="0"/>
        </a:xfrm>
      </p:grpSpPr>
      <p:sp>
        <p:nvSpPr>
          <p:cNvPr id="132" name="Google Shape;132;p11"/>
          <p:cNvSpPr txBox="1">
            <a:spLocks noGrp="1"/>
          </p:cNvSpPr>
          <p:nvPr>
            <p:ph type="title" hasCustomPrompt="1"/>
          </p:nvPr>
        </p:nvSpPr>
        <p:spPr>
          <a:xfrm>
            <a:off x="1263637" y="764910"/>
            <a:ext cx="3707100" cy="1336800"/>
          </a:xfrm>
          <a:prstGeom prst="rect">
            <a:avLst/>
          </a:prstGeom>
          <a:effectLst>
            <a:outerShdw dist="28575" dir="3960000" algn="bl" rotWithShape="0">
              <a:schemeClr val="accent1">
                <a:alpha val="24000"/>
              </a:schemeClr>
            </a:outerShdw>
          </a:effectLst>
        </p:spPr>
        <p:txBody>
          <a:bodyPr spcFirstLastPara="1" wrap="square" lIns="91425" tIns="91425" rIns="91425" bIns="91425" anchor="ctr" anchorCtr="0">
            <a:noAutofit/>
          </a:bodyPr>
          <a:lstStyle>
            <a:lvl1pPr lvl="0">
              <a:spcBef>
                <a:spcPts val="0"/>
              </a:spcBef>
              <a:spcAft>
                <a:spcPts val="0"/>
              </a:spcAft>
              <a:buSzPts val="12000"/>
              <a:buNone/>
              <a:defRPr sz="7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3" name="Google Shape;133;p11"/>
          <p:cNvSpPr txBox="1">
            <a:spLocks noGrp="1"/>
          </p:cNvSpPr>
          <p:nvPr>
            <p:ph type="body" idx="1"/>
          </p:nvPr>
        </p:nvSpPr>
        <p:spPr>
          <a:xfrm>
            <a:off x="5115575" y="1299335"/>
            <a:ext cx="2764800" cy="5106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800">
                <a:solidFill>
                  <a:schemeClr val="dk2"/>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grpSp>
        <p:nvGrpSpPr>
          <p:cNvPr id="134" name="Google Shape;134;p11"/>
          <p:cNvGrpSpPr/>
          <p:nvPr/>
        </p:nvGrpSpPr>
        <p:grpSpPr>
          <a:xfrm>
            <a:off x="320100" y="323825"/>
            <a:ext cx="8503800" cy="4502693"/>
            <a:chOff x="320100" y="323825"/>
            <a:chExt cx="8503800" cy="4502693"/>
          </a:xfrm>
        </p:grpSpPr>
        <p:sp>
          <p:nvSpPr>
            <p:cNvPr id="135" name="Google Shape;135;p11"/>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36" name="Google Shape;136;p11"/>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37" name="Google Shape;137;p11"/>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38" name="Google Shape;138;p11"/>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40"/>
        <p:cNvGrpSpPr/>
        <p:nvPr/>
      </p:nvGrpSpPr>
      <p:grpSpPr>
        <a:xfrm>
          <a:off x="0" y="0"/>
          <a:ext cx="0" cy="0"/>
          <a:chOff x="0" y="0"/>
          <a:chExt cx="0" cy="0"/>
        </a:xfrm>
      </p:grpSpPr>
      <p:pic>
        <p:nvPicPr>
          <p:cNvPr id="141" name="Google Shape;141;p13"/>
          <p:cNvPicPr preferRelativeResize="0"/>
          <p:nvPr/>
        </p:nvPicPr>
        <p:blipFill>
          <a:blip r:embed="rId2">
            <a:alphaModFix amt="6000"/>
          </a:blip>
          <a:stretch>
            <a:fillRect/>
          </a:stretch>
        </p:blipFill>
        <p:spPr>
          <a:xfrm>
            <a:off x="0" y="0"/>
            <a:ext cx="9144000" cy="5143500"/>
          </a:xfrm>
          <a:prstGeom prst="rect">
            <a:avLst/>
          </a:prstGeom>
          <a:noFill/>
          <a:ln>
            <a:noFill/>
          </a:ln>
        </p:spPr>
      </p:pic>
      <p:sp>
        <p:nvSpPr>
          <p:cNvPr id="142" name="Google Shape;142;p13"/>
          <p:cNvSpPr txBox="1">
            <a:spLocks noGrp="1"/>
          </p:cNvSpPr>
          <p:nvPr>
            <p:ph type="title"/>
          </p:nvPr>
        </p:nvSpPr>
        <p:spPr>
          <a:xfrm rot="178">
            <a:off x="1675900" y="550625"/>
            <a:ext cx="5792100" cy="453300"/>
          </a:xfrm>
          <a:prstGeom prst="rect">
            <a:avLst/>
          </a:prstGeom>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atin typeface="Open Sans"/>
                <a:ea typeface="Open Sans"/>
                <a:cs typeface="Open Sans"/>
                <a:sym typeface="Open Sans"/>
              </a:defRPr>
            </a:lvl2pPr>
            <a:lvl3pPr lvl="2" rtl="0">
              <a:spcBef>
                <a:spcPts val="0"/>
              </a:spcBef>
              <a:spcAft>
                <a:spcPts val="0"/>
              </a:spcAft>
              <a:buSzPts val="2800"/>
              <a:buNone/>
              <a:defRPr>
                <a:latin typeface="Open Sans"/>
                <a:ea typeface="Open Sans"/>
                <a:cs typeface="Open Sans"/>
                <a:sym typeface="Open Sans"/>
              </a:defRPr>
            </a:lvl3pPr>
            <a:lvl4pPr lvl="3" rtl="0">
              <a:spcBef>
                <a:spcPts val="0"/>
              </a:spcBef>
              <a:spcAft>
                <a:spcPts val="0"/>
              </a:spcAft>
              <a:buSzPts val="2800"/>
              <a:buNone/>
              <a:defRPr>
                <a:latin typeface="Open Sans"/>
                <a:ea typeface="Open Sans"/>
                <a:cs typeface="Open Sans"/>
                <a:sym typeface="Open Sans"/>
              </a:defRPr>
            </a:lvl4pPr>
            <a:lvl5pPr lvl="4" rtl="0">
              <a:spcBef>
                <a:spcPts val="0"/>
              </a:spcBef>
              <a:spcAft>
                <a:spcPts val="0"/>
              </a:spcAft>
              <a:buSzPts val="2800"/>
              <a:buNone/>
              <a:defRPr>
                <a:latin typeface="Open Sans"/>
                <a:ea typeface="Open Sans"/>
                <a:cs typeface="Open Sans"/>
                <a:sym typeface="Open Sans"/>
              </a:defRPr>
            </a:lvl5pPr>
            <a:lvl6pPr lvl="5" rtl="0">
              <a:spcBef>
                <a:spcPts val="0"/>
              </a:spcBef>
              <a:spcAft>
                <a:spcPts val="0"/>
              </a:spcAft>
              <a:buSzPts val="2800"/>
              <a:buNone/>
              <a:defRPr>
                <a:latin typeface="Open Sans"/>
                <a:ea typeface="Open Sans"/>
                <a:cs typeface="Open Sans"/>
                <a:sym typeface="Open Sans"/>
              </a:defRPr>
            </a:lvl6pPr>
            <a:lvl7pPr lvl="6" rtl="0">
              <a:spcBef>
                <a:spcPts val="0"/>
              </a:spcBef>
              <a:spcAft>
                <a:spcPts val="0"/>
              </a:spcAft>
              <a:buSzPts val="2800"/>
              <a:buNone/>
              <a:defRPr>
                <a:latin typeface="Open Sans"/>
                <a:ea typeface="Open Sans"/>
                <a:cs typeface="Open Sans"/>
                <a:sym typeface="Open Sans"/>
              </a:defRPr>
            </a:lvl7pPr>
            <a:lvl8pPr lvl="7" rtl="0">
              <a:spcBef>
                <a:spcPts val="0"/>
              </a:spcBef>
              <a:spcAft>
                <a:spcPts val="0"/>
              </a:spcAft>
              <a:buSzPts val="2800"/>
              <a:buNone/>
              <a:defRPr>
                <a:latin typeface="Open Sans"/>
                <a:ea typeface="Open Sans"/>
                <a:cs typeface="Open Sans"/>
                <a:sym typeface="Open Sans"/>
              </a:defRPr>
            </a:lvl8pPr>
            <a:lvl9pPr lvl="8" rtl="0">
              <a:spcBef>
                <a:spcPts val="0"/>
              </a:spcBef>
              <a:spcAft>
                <a:spcPts val="0"/>
              </a:spcAft>
              <a:buSzPts val="2800"/>
              <a:buNone/>
              <a:defRPr>
                <a:latin typeface="Open Sans"/>
                <a:ea typeface="Open Sans"/>
                <a:cs typeface="Open Sans"/>
                <a:sym typeface="Open Sans"/>
              </a:defRPr>
            </a:lvl9pPr>
          </a:lstStyle>
          <a:p>
            <a:endParaRPr/>
          </a:p>
        </p:txBody>
      </p:sp>
      <p:sp>
        <p:nvSpPr>
          <p:cNvPr id="143" name="Google Shape;143;p13"/>
          <p:cNvSpPr txBox="1">
            <a:spLocks noGrp="1"/>
          </p:cNvSpPr>
          <p:nvPr>
            <p:ph type="title" idx="2" hasCustomPrompt="1"/>
          </p:nvPr>
        </p:nvSpPr>
        <p:spPr>
          <a:xfrm flipH="1">
            <a:off x="1455712" y="1769362"/>
            <a:ext cx="1059600" cy="505800"/>
          </a:xfrm>
          <a:prstGeom prst="rect">
            <a:avLst/>
          </a:prstGeom>
          <a:ln>
            <a:noFill/>
          </a:ln>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4000">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44" name="Google Shape;144;p13"/>
          <p:cNvSpPr txBox="1">
            <a:spLocks noGrp="1"/>
          </p:cNvSpPr>
          <p:nvPr>
            <p:ph type="subTitle" idx="1"/>
          </p:nvPr>
        </p:nvSpPr>
        <p:spPr>
          <a:xfrm>
            <a:off x="856012" y="3477098"/>
            <a:ext cx="22590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45" name="Google Shape;145;p13"/>
          <p:cNvSpPr txBox="1">
            <a:spLocks noGrp="1"/>
          </p:cNvSpPr>
          <p:nvPr>
            <p:ph type="subTitle" idx="3"/>
          </p:nvPr>
        </p:nvSpPr>
        <p:spPr>
          <a:xfrm>
            <a:off x="999112" y="2811783"/>
            <a:ext cx="19728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6" name="Google Shape;146;p13"/>
          <p:cNvSpPr txBox="1">
            <a:spLocks noGrp="1"/>
          </p:cNvSpPr>
          <p:nvPr>
            <p:ph type="title" idx="4" hasCustomPrompt="1"/>
          </p:nvPr>
        </p:nvSpPr>
        <p:spPr>
          <a:xfrm flipH="1">
            <a:off x="4041537" y="1769362"/>
            <a:ext cx="1059600" cy="505800"/>
          </a:xfrm>
          <a:prstGeom prst="rect">
            <a:avLst/>
          </a:prstGeom>
          <a:ln>
            <a:noFill/>
          </a:ln>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4000">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47" name="Google Shape;147;p13"/>
          <p:cNvSpPr txBox="1">
            <a:spLocks noGrp="1"/>
          </p:cNvSpPr>
          <p:nvPr>
            <p:ph type="subTitle" idx="5"/>
          </p:nvPr>
        </p:nvSpPr>
        <p:spPr>
          <a:xfrm>
            <a:off x="3441837" y="3477111"/>
            <a:ext cx="22590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48" name="Google Shape;148;p13"/>
          <p:cNvSpPr txBox="1">
            <a:spLocks noGrp="1"/>
          </p:cNvSpPr>
          <p:nvPr>
            <p:ph type="subTitle" idx="6"/>
          </p:nvPr>
        </p:nvSpPr>
        <p:spPr>
          <a:xfrm>
            <a:off x="3584937" y="2811783"/>
            <a:ext cx="19728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9" name="Google Shape;149;p13"/>
          <p:cNvSpPr txBox="1">
            <a:spLocks noGrp="1"/>
          </p:cNvSpPr>
          <p:nvPr>
            <p:ph type="title" idx="7" hasCustomPrompt="1"/>
          </p:nvPr>
        </p:nvSpPr>
        <p:spPr>
          <a:xfrm flipH="1">
            <a:off x="6628687" y="1769362"/>
            <a:ext cx="1059600" cy="505800"/>
          </a:xfrm>
          <a:prstGeom prst="rect">
            <a:avLst/>
          </a:prstGeom>
          <a:ln>
            <a:noFill/>
          </a:ln>
          <a:effectLst>
            <a:outerShdw dist="28575" dir="4080000" algn="bl" rotWithShape="0">
              <a:schemeClr val="accent1">
                <a:alpha val="26000"/>
              </a:schemeClr>
            </a:outerShdw>
          </a:effectLst>
        </p:spPr>
        <p:txBody>
          <a:bodyPr spcFirstLastPara="1" wrap="square" lIns="91425" tIns="91425" rIns="91425" bIns="91425" anchor="ctr" anchorCtr="0">
            <a:noAutofit/>
          </a:bodyPr>
          <a:lstStyle>
            <a:lvl1pPr lvl="0" algn="ctr" rtl="0">
              <a:spcBef>
                <a:spcPts val="0"/>
              </a:spcBef>
              <a:spcAft>
                <a:spcPts val="0"/>
              </a:spcAft>
              <a:buSzPts val="2500"/>
              <a:buNone/>
              <a:defRPr sz="4000">
                <a:solidFill>
                  <a:schemeClr val="dk1"/>
                </a:solidFill>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150" name="Google Shape;150;p13"/>
          <p:cNvSpPr txBox="1">
            <a:spLocks noGrp="1"/>
          </p:cNvSpPr>
          <p:nvPr>
            <p:ph type="subTitle" idx="8"/>
          </p:nvPr>
        </p:nvSpPr>
        <p:spPr>
          <a:xfrm>
            <a:off x="6028987" y="3477111"/>
            <a:ext cx="2259000" cy="54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2"/>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51" name="Google Shape;151;p13"/>
          <p:cNvSpPr txBox="1">
            <a:spLocks noGrp="1"/>
          </p:cNvSpPr>
          <p:nvPr>
            <p:ph type="subTitle" idx="9"/>
          </p:nvPr>
        </p:nvSpPr>
        <p:spPr>
          <a:xfrm>
            <a:off x="6172087" y="2811783"/>
            <a:ext cx="1972800" cy="63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solidFill>
                  <a:schemeClr val="dk2"/>
                </a:solidFill>
              </a:defRPr>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152" name="Google Shape;152;p13"/>
          <p:cNvGrpSpPr/>
          <p:nvPr/>
        </p:nvGrpSpPr>
        <p:grpSpPr>
          <a:xfrm>
            <a:off x="320100" y="323825"/>
            <a:ext cx="8503800" cy="4502693"/>
            <a:chOff x="320100" y="323825"/>
            <a:chExt cx="8503800" cy="4502693"/>
          </a:xfrm>
        </p:grpSpPr>
        <p:sp>
          <p:nvSpPr>
            <p:cNvPr id="153" name="Google Shape;153;p13"/>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54" name="Google Shape;154;p13"/>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55" name="Google Shape;155;p13"/>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56" name="Google Shape;156;p13"/>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157" name="Google Shape;157;p13"/>
          <p:cNvGrpSpPr/>
          <p:nvPr/>
        </p:nvGrpSpPr>
        <p:grpSpPr>
          <a:xfrm>
            <a:off x="3753000" y="4394926"/>
            <a:ext cx="1637975" cy="297275"/>
            <a:chOff x="3753000" y="4394913"/>
            <a:chExt cx="1637975" cy="297275"/>
          </a:xfrm>
        </p:grpSpPr>
        <p:grpSp>
          <p:nvGrpSpPr>
            <p:cNvPr id="158" name="Google Shape;158;p13"/>
            <p:cNvGrpSpPr/>
            <p:nvPr/>
          </p:nvGrpSpPr>
          <p:grpSpPr>
            <a:xfrm>
              <a:off x="4537175" y="4394913"/>
              <a:ext cx="69600" cy="297275"/>
              <a:chOff x="4537213" y="4330575"/>
              <a:chExt cx="69600" cy="297275"/>
            </a:xfrm>
          </p:grpSpPr>
          <p:sp>
            <p:nvSpPr>
              <p:cNvPr id="159" name="Google Shape;159;p13"/>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13"/>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61" name="Google Shape;161;p13"/>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62" name="Google Shape;162;p13"/>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_1_1_1_1">
    <p:spTree>
      <p:nvGrpSpPr>
        <p:cNvPr id="1" name="Shape 163"/>
        <p:cNvGrpSpPr/>
        <p:nvPr/>
      </p:nvGrpSpPr>
      <p:grpSpPr>
        <a:xfrm>
          <a:off x="0" y="0"/>
          <a:ext cx="0" cy="0"/>
          <a:chOff x="0" y="0"/>
          <a:chExt cx="0" cy="0"/>
        </a:xfrm>
      </p:grpSpPr>
      <p:pic>
        <p:nvPicPr>
          <p:cNvPr id="164" name="Google Shape;164;p14"/>
          <p:cNvPicPr preferRelativeResize="0"/>
          <p:nvPr/>
        </p:nvPicPr>
        <p:blipFill>
          <a:blip r:embed="rId2">
            <a:alphaModFix amt="6000"/>
          </a:blip>
          <a:stretch>
            <a:fillRect/>
          </a:stretch>
        </p:blipFill>
        <p:spPr>
          <a:xfrm>
            <a:off x="0" y="0"/>
            <a:ext cx="9144000" cy="5143500"/>
          </a:xfrm>
          <a:prstGeom prst="rect">
            <a:avLst/>
          </a:prstGeom>
          <a:noFill/>
          <a:ln>
            <a:noFill/>
          </a:ln>
        </p:spPr>
      </p:pic>
      <p:grpSp>
        <p:nvGrpSpPr>
          <p:cNvPr id="165" name="Google Shape;165;p14"/>
          <p:cNvGrpSpPr/>
          <p:nvPr/>
        </p:nvGrpSpPr>
        <p:grpSpPr>
          <a:xfrm>
            <a:off x="320100" y="323825"/>
            <a:ext cx="8503800" cy="4502693"/>
            <a:chOff x="320100" y="323825"/>
            <a:chExt cx="8503800" cy="4502693"/>
          </a:xfrm>
        </p:grpSpPr>
        <p:sp>
          <p:nvSpPr>
            <p:cNvPr id="166" name="Google Shape;166;p14"/>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67" name="Google Shape;167;p14"/>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68" name="Google Shape;168;p14"/>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69" name="Google Shape;169;p14"/>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sp>
        <p:nvSpPr>
          <p:cNvPr id="170" name="Google Shape;170;p14"/>
          <p:cNvSpPr txBox="1">
            <a:spLocks noGrp="1"/>
          </p:cNvSpPr>
          <p:nvPr>
            <p:ph type="title"/>
          </p:nvPr>
        </p:nvSpPr>
        <p:spPr>
          <a:xfrm>
            <a:off x="4406300" y="3467350"/>
            <a:ext cx="3952200" cy="37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4200"/>
              <a:buNone/>
              <a:defRPr sz="20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1" name="Google Shape;171;p14"/>
          <p:cNvSpPr txBox="1">
            <a:spLocks noGrp="1"/>
          </p:cNvSpPr>
          <p:nvPr>
            <p:ph type="subTitle" idx="1"/>
          </p:nvPr>
        </p:nvSpPr>
        <p:spPr>
          <a:xfrm>
            <a:off x="4406300" y="1302625"/>
            <a:ext cx="3952200" cy="191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5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72" name="Google Shape;172;p14"/>
          <p:cNvGrpSpPr/>
          <p:nvPr/>
        </p:nvGrpSpPr>
        <p:grpSpPr>
          <a:xfrm>
            <a:off x="320100" y="323825"/>
            <a:ext cx="8503800" cy="4502693"/>
            <a:chOff x="320100" y="323825"/>
            <a:chExt cx="8503800" cy="4502693"/>
          </a:xfrm>
        </p:grpSpPr>
        <p:sp>
          <p:nvSpPr>
            <p:cNvPr id="173" name="Google Shape;173;p14"/>
            <p:cNvSpPr/>
            <p:nvPr/>
          </p:nvSpPr>
          <p:spPr>
            <a:xfrm flipH="1">
              <a:off x="8390775"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74" name="Google Shape;174;p14"/>
            <p:cNvSpPr/>
            <p:nvPr/>
          </p:nvSpPr>
          <p:spPr>
            <a:xfrm rot="10800000" flipH="1">
              <a:off x="320100"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75" name="Google Shape;175;p14"/>
            <p:cNvSpPr/>
            <p:nvPr/>
          </p:nvSpPr>
          <p:spPr>
            <a:xfrm>
              <a:off x="320100" y="323825"/>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sp>
          <p:nvSpPr>
            <p:cNvPr id="176" name="Google Shape;176;p14"/>
            <p:cNvSpPr/>
            <p:nvPr/>
          </p:nvSpPr>
          <p:spPr>
            <a:xfrm rot="10800000">
              <a:off x="8390775" y="4373068"/>
              <a:ext cx="433125" cy="453450"/>
            </a:xfrm>
            <a:custGeom>
              <a:avLst/>
              <a:gdLst/>
              <a:ahLst/>
              <a:cxnLst/>
              <a:rect l="l" t="t" r="r" b="b"/>
              <a:pathLst>
                <a:path w="17325" h="18138" extrusionOk="0">
                  <a:moveTo>
                    <a:pt x="17325" y="0"/>
                  </a:moveTo>
                  <a:lnTo>
                    <a:pt x="0" y="0"/>
                  </a:lnTo>
                  <a:lnTo>
                    <a:pt x="0" y="18138"/>
                  </a:lnTo>
                </a:path>
              </a:pathLst>
            </a:custGeom>
            <a:noFill/>
            <a:ln w="19050" cap="flat" cmpd="sng">
              <a:solidFill>
                <a:schemeClr val="dk2"/>
              </a:solidFill>
              <a:prstDash val="solid"/>
              <a:round/>
              <a:headEnd type="none" w="med" len="med"/>
              <a:tailEnd type="none" w="med" len="med"/>
            </a:ln>
          </p:spPr>
        </p:sp>
      </p:grpSp>
      <p:grpSp>
        <p:nvGrpSpPr>
          <p:cNvPr id="177" name="Google Shape;177;p14"/>
          <p:cNvGrpSpPr/>
          <p:nvPr/>
        </p:nvGrpSpPr>
        <p:grpSpPr>
          <a:xfrm>
            <a:off x="3753000" y="4394913"/>
            <a:ext cx="1637975" cy="297275"/>
            <a:chOff x="3753000" y="4394913"/>
            <a:chExt cx="1637975" cy="297275"/>
          </a:xfrm>
        </p:grpSpPr>
        <p:grpSp>
          <p:nvGrpSpPr>
            <p:cNvPr id="178" name="Google Shape;178;p14"/>
            <p:cNvGrpSpPr/>
            <p:nvPr/>
          </p:nvGrpSpPr>
          <p:grpSpPr>
            <a:xfrm>
              <a:off x="4537175" y="4394913"/>
              <a:ext cx="69600" cy="297275"/>
              <a:chOff x="4537213" y="4330575"/>
              <a:chExt cx="69600" cy="297275"/>
            </a:xfrm>
          </p:grpSpPr>
          <p:sp>
            <p:nvSpPr>
              <p:cNvPr id="179" name="Google Shape;179;p14"/>
              <p:cNvSpPr/>
              <p:nvPr/>
            </p:nvSpPr>
            <p:spPr>
              <a:xfrm rot="10800000">
                <a:off x="4537213" y="4330575"/>
                <a:ext cx="69600" cy="115500"/>
              </a:xfrm>
              <a:prstGeom prst="triangle">
                <a:avLst>
                  <a:gd name="adj" fmla="val 50000"/>
                </a:avLst>
              </a:prstGeom>
              <a:solidFill>
                <a:schemeClr val="accent2"/>
              </a:solid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 name="Google Shape;180;p14"/>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81" name="Google Shape;181;p14"/>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82" name="Google Shape;182;p14"/>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800"/>
              <a:buFont typeface="Spicy Rice"/>
              <a:buNone/>
              <a:defRPr sz="2800">
                <a:solidFill>
                  <a:schemeClr val="accent1"/>
                </a:solidFill>
                <a:latin typeface="Spicy Rice"/>
                <a:ea typeface="Spicy Rice"/>
                <a:cs typeface="Spicy Rice"/>
                <a:sym typeface="Spicy Rice"/>
              </a:defRPr>
            </a:lvl1pPr>
            <a:lvl2pPr lvl="1">
              <a:lnSpc>
                <a:spcPct val="100000"/>
              </a:lnSpc>
              <a:spcBef>
                <a:spcPts val="0"/>
              </a:spcBef>
              <a:spcAft>
                <a:spcPts val="0"/>
              </a:spcAft>
              <a:buClr>
                <a:schemeClr val="accent1"/>
              </a:buClr>
              <a:buSzPts val="2800"/>
              <a:buNone/>
              <a:defRPr sz="2800">
                <a:solidFill>
                  <a:schemeClr val="accent1"/>
                </a:solidFill>
              </a:defRPr>
            </a:lvl2pPr>
            <a:lvl3pPr lvl="2">
              <a:lnSpc>
                <a:spcPct val="100000"/>
              </a:lnSpc>
              <a:spcBef>
                <a:spcPts val="0"/>
              </a:spcBef>
              <a:spcAft>
                <a:spcPts val="0"/>
              </a:spcAft>
              <a:buClr>
                <a:schemeClr val="accent1"/>
              </a:buClr>
              <a:buSzPts val="2800"/>
              <a:buNone/>
              <a:defRPr sz="2800">
                <a:solidFill>
                  <a:schemeClr val="accent1"/>
                </a:solidFill>
              </a:defRPr>
            </a:lvl3pPr>
            <a:lvl4pPr lvl="3">
              <a:lnSpc>
                <a:spcPct val="100000"/>
              </a:lnSpc>
              <a:spcBef>
                <a:spcPts val="0"/>
              </a:spcBef>
              <a:spcAft>
                <a:spcPts val="0"/>
              </a:spcAft>
              <a:buClr>
                <a:schemeClr val="accent1"/>
              </a:buClr>
              <a:buSzPts val="2800"/>
              <a:buNone/>
              <a:defRPr sz="2800">
                <a:solidFill>
                  <a:schemeClr val="accent1"/>
                </a:solidFill>
              </a:defRPr>
            </a:lvl4pPr>
            <a:lvl5pPr lvl="4">
              <a:lnSpc>
                <a:spcPct val="100000"/>
              </a:lnSpc>
              <a:spcBef>
                <a:spcPts val="0"/>
              </a:spcBef>
              <a:spcAft>
                <a:spcPts val="0"/>
              </a:spcAft>
              <a:buClr>
                <a:schemeClr val="accent1"/>
              </a:buClr>
              <a:buSzPts val="2800"/>
              <a:buNone/>
              <a:defRPr sz="2800">
                <a:solidFill>
                  <a:schemeClr val="accent1"/>
                </a:solidFill>
              </a:defRPr>
            </a:lvl5pPr>
            <a:lvl6pPr lvl="5">
              <a:lnSpc>
                <a:spcPct val="100000"/>
              </a:lnSpc>
              <a:spcBef>
                <a:spcPts val="0"/>
              </a:spcBef>
              <a:spcAft>
                <a:spcPts val="0"/>
              </a:spcAft>
              <a:buClr>
                <a:schemeClr val="accent1"/>
              </a:buClr>
              <a:buSzPts val="2800"/>
              <a:buNone/>
              <a:defRPr sz="2800">
                <a:solidFill>
                  <a:schemeClr val="accent1"/>
                </a:solidFill>
              </a:defRPr>
            </a:lvl6pPr>
            <a:lvl7pPr lvl="6">
              <a:lnSpc>
                <a:spcPct val="100000"/>
              </a:lnSpc>
              <a:spcBef>
                <a:spcPts val="0"/>
              </a:spcBef>
              <a:spcAft>
                <a:spcPts val="0"/>
              </a:spcAft>
              <a:buClr>
                <a:schemeClr val="accent1"/>
              </a:buClr>
              <a:buSzPts val="2800"/>
              <a:buNone/>
              <a:defRPr sz="2800">
                <a:solidFill>
                  <a:schemeClr val="accent1"/>
                </a:solidFill>
              </a:defRPr>
            </a:lvl7pPr>
            <a:lvl8pPr lvl="7">
              <a:lnSpc>
                <a:spcPct val="100000"/>
              </a:lnSpc>
              <a:spcBef>
                <a:spcPts val="0"/>
              </a:spcBef>
              <a:spcAft>
                <a:spcPts val="0"/>
              </a:spcAft>
              <a:buClr>
                <a:schemeClr val="accent1"/>
              </a:buClr>
              <a:buSzPts val="2800"/>
              <a:buNone/>
              <a:defRPr sz="2800">
                <a:solidFill>
                  <a:schemeClr val="accent1"/>
                </a:solidFill>
              </a:defRPr>
            </a:lvl8pPr>
            <a:lvl9pPr lvl="8">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marL="914400" lvl="1"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marL="1371600" lvl="2"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marL="1828800" lvl="3"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marL="2286000" lvl="4"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marL="2743200" lvl="5"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marL="3200400" lvl="6"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marL="3657600" lvl="7"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marL="4114800" lvl="8" indent="-31750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51" r:id="rId2"/>
    <p:sldLayoutId id="2147483652" r:id="rId3"/>
    <p:sldLayoutId id="2147483653" r:id="rId4"/>
    <p:sldLayoutId id="2147483655" r:id="rId5"/>
    <p:sldLayoutId id="2147483657" r:id="rId6"/>
    <p:sldLayoutId id="2147483658" r:id="rId7"/>
    <p:sldLayoutId id="2147483659" r:id="rId8"/>
    <p:sldLayoutId id="2147483660" r:id="rId9"/>
    <p:sldLayoutId id="2147483661" r:id="rId10"/>
    <p:sldLayoutId id="2147483663" r:id="rId11"/>
    <p:sldLayoutId id="2147483664" r:id="rId12"/>
    <p:sldLayoutId id="2147483670" r:id="rId13"/>
    <p:sldLayoutId id="2147483671" r:id="rId14"/>
    <p:sldLayoutId id="214748367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25040-BF55-4571-946A-3BFEBD26373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8071827-9F4C-9D2F-9A18-02E24823D29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F67A43D-DB03-35A4-6883-2BD9873F2C1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79101F7-5220-4FDA-9449-D17116112B41}" type="datetimeFigureOut">
              <a:rPr lang="en-ID" smtClean="0"/>
              <a:t>09/11/2022</a:t>
            </a:fld>
            <a:endParaRPr lang="en-ID"/>
          </a:p>
        </p:txBody>
      </p:sp>
      <p:sp>
        <p:nvSpPr>
          <p:cNvPr id="5" name="Footer Placeholder 4">
            <a:extLst>
              <a:ext uri="{FF2B5EF4-FFF2-40B4-BE49-F238E27FC236}">
                <a16:creationId xmlns:a16="http://schemas.microsoft.com/office/drawing/2014/main" id="{D8396EEA-1117-5481-BE4A-F7C3315406D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96976F39-A56A-1E2B-83C3-51CFC5A7EBB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18B7143-7DA5-4535-8914-7BB4C3D3CDE1}" type="slidenum">
              <a:rPr lang="en-ID" smtClean="0"/>
              <a:t>‹#›</a:t>
            </a:fld>
            <a:endParaRPr lang="en-ID"/>
          </a:p>
        </p:txBody>
      </p:sp>
    </p:spTree>
    <p:extLst>
      <p:ext uri="{BB962C8B-B14F-4D97-AF65-F5344CB8AC3E}">
        <p14:creationId xmlns:p14="http://schemas.microsoft.com/office/powerpoint/2010/main" val="3592046472"/>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6.gif"/></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png"/><Relationship Id="rId1" Type="http://schemas.openxmlformats.org/officeDocument/2006/relationships/slideLayout" Target="../slideLayouts/slideLayout15.xml"/><Relationship Id="rId4" Type="http://schemas.openxmlformats.org/officeDocument/2006/relationships/image" Target="../media/image41.gif"/></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4" Type="http://schemas.openxmlformats.org/officeDocument/2006/relationships/image" Target="../media/image44.gif"/></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8.gif"/></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4.gif"/></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4.gif"/></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9" name="Picture 8" descr="Graphical user interface, website&#10;&#10;Description automatically generated">
            <a:extLst>
              <a:ext uri="{FF2B5EF4-FFF2-40B4-BE49-F238E27FC236}">
                <a16:creationId xmlns:a16="http://schemas.microsoft.com/office/drawing/2014/main" id="{13B4F85E-A1E2-2BFF-C3DD-FCD014D22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A close-up of a bone&#10;&#10;Description automatically generated with low confidence">
            <a:extLst>
              <a:ext uri="{FF2B5EF4-FFF2-40B4-BE49-F238E27FC236}">
                <a16:creationId xmlns:a16="http://schemas.microsoft.com/office/drawing/2014/main" id="{4FAFFD8E-9A45-8B1B-9B43-4DA89A34C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1200151"/>
            <a:ext cx="2959502" cy="2769248"/>
          </a:xfrm>
          <a:prstGeom prst="rect">
            <a:avLst/>
          </a:prstGeom>
        </p:spPr>
      </p:pic>
    </p:spTree>
    <p:extLst>
      <p:ext uri="{BB962C8B-B14F-4D97-AF65-F5344CB8AC3E}">
        <p14:creationId xmlns:p14="http://schemas.microsoft.com/office/powerpoint/2010/main" val="287547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122" name="Picture 2">
            <a:extLst>
              <a:ext uri="{FF2B5EF4-FFF2-40B4-BE49-F238E27FC236}">
                <a16:creationId xmlns:a16="http://schemas.microsoft.com/office/drawing/2014/main" id="{96085EBC-58E7-D3F8-9C55-B544BE3BBE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00" b="7407"/>
          <a:stretch/>
        </p:blipFill>
        <p:spPr bwMode="auto">
          <a:xfrm>
            <a:off x="0" y="771525"/>
            <a:ext cx="914400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87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7" name="Picture 6" descr="Graphical user interface, text&#10;&#10;Description automatically generated">
            <a:extLst>
              <a:ext uri="{FF2B5EF4-FFF2-40B4-BE49-F238E27FC236}">
                <a16:creationId xmlns:a16="http://schemas.microsoft.com/office/drawing/2014/main" id="{5249E6BE-D058-D71F-C75B-2979EE4EE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146" name="Picture 2">
            <a:extLst>
              <a:ext uri="{FF2B5EF4-FFF2-40B4-BE49-F238E27FC236}">
                <a16:creationId xmlns:a16="http://schemas.microsoft.com/office/drawing/2014/main" id="{2ED0AC13-1EE7-D978-B886-8600DF47D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992981"/>
            <a:ext cx="6543675" cy="3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8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7CE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7170" name="Picture 2">
            <a:extLst>
              <a:ext uri="{FF2B5EF4-FFF2-40B4-BE49-F238E27FC236}">
                <a16:creationId xmlns:a16="http://schemas.microsoft.com/office/drawing/2014/main" id="{9311B0DE-D250-04A0-967C-0E2FDD70C3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00" t="1150" r="3020" b="2582"/>
          <a:stretch/>
        </p:blipFill>
        <p:spPr bwMode="auto">
          <a:xfrm>
            <a:off x="1" y="-10183"/>
            <a:ext cx="8873963" cy="515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30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8" name="Picture 7" descr="Text&#10;&#10;Description automatically generated">
            <a:extLst>
              <a:ext uri="{FF2B5EF4-FFF2-40B4-BE49-F238E27FC236}">
                <a16:creationId xmlns:a16="http://schemas.microsoft.com/office/drawing/2014/main" id="{7F11AF86-6919-7CBF-81BF-6AC41A89F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194" name="Picture 2">
            <a:extLst>
              <a:ext uri="{FF2B5EF4-FFF2-40B4-BE49-F238E27FC236}">
                <a16:creationId xmlns:a16="http://schemas.microsoft.com/office/drawing/2014/main" id="{4458AFE8-103F-D35B-A8FF-B29BA4B086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37" r="10397"/>
          <a:stretch/>
        </p:blipFill>
        <p:spPr bwMode="auto">
          <a:xfrm>
            <a:off x="1143001" y="949608"/>
            <a:ext cx="7112540" cy="298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15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10;&#10;Description automatically generated">
            <a:extLst>
              <a:ext uri="{FF2B5EF4-FFF2-40B4-BE49-F238E27FC236}">
                <a16:creationId xmlns:a16="http://schemas.microsoft.com/office/drawing/2014/main" id="{C5A45DEC-54C8-BDF1-FACF-BD903287C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9305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Text&#10;&#10;Description automatically generated">
            <a:extLst>
              <a:ext uri="{FF2B5EF4-FFF2-40B4-BE49-F238E27FC236}">
                <a16:creationId xmlns:a16="http://schemas.microsoft.com/office/drawing/2014/main" id="{4D975381-6FB6-851D-9710-45024A969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Icon&#10;&#10;Description automatically generated">
            <a:extLst>
              <a:ext uri="{FF2B5EF4-FFF2-40B4-BE49-F238E27FC236}">
                <a16:creationId xmlns:a16="http://schemas.microsoft.com/office/drawing/2014/main" id="{428C787C-1209-78E8-86F9-763927DE3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963" y="1007269"/>
            <a:ext cx="3571875" cy="3128963"/>
          </a:xfrm>
          <a:prstGeom prst="rect">
            <a:avLst/>
          </a:prstGeom>
        </p:spPr>
      </p:pic>
    </p:spTree>
    <p:extLst>
      <p:ext uri="{BB962C8B-B14F-4D97-AF65-F5344CB8AC3E}">
        <p14:creationId xmlns:p14="http://schemas.microsoft.com/office/powerpoint/2010/main" val="309067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9" name="Picture 8">
            <a:extLst>
              <a:ext uri="{FF2B5EF4-FFF2-40B4-BE49-F238E27FC236}">
                <a16:creationId xmlns:a16="http://schemas.microsoft.com/office/drawing/2014/main" id="{AD7BD65E-72C3-07F4-E406-EDF92F09F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6" descr="Icon&#10;&#10;Description automatically generated">
            <a:extLst>
              <a:ext uri="{FF2B5EF4-FFF2-40B4-BE49-F238E27FC236}">
                <a16:creationId xmlns:a16="http://schemas.microsoft.com/office/drawing/2014/main" id="{1D13F356-5A01-21D7-D28F-652F2E8BF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963" y="1007269"/>
            <a:ext cx="3571875" cy="3128963"/>
          </a:xfrm>
          <a:prstGeom prst="rect">
            <a:avLst/>
          </a:prstGeom>
        </p:spPr>
      </p:pic>
    </p:spTree>
    <p:extLst>
      <p:ext uri="{BB962C8B-B14F-4D97-AF65-F5344CB8AC3E}">
        <p14:creationId xmlns:p14="http://schemas.microsoft.com/office/powerpoint/2010/main" val="66113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with medium confidence">
            <a:extLst>
              <a:ext uri="{FF2B5EF4-FFF2-40B4-BE49-F238E27FC236}">
                <a16:creationId xmlns:a16="http://schemas.microsoft.com/office/drawing/2014/main" id="{A807D05B-4B66-B7E0-A63D-01E8A45AE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1098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 text, application&#10;&#10;Description automatically generated">
            <a:extLst>
              <a:ext uri="{FF2B5EF4-FFF2-40B4-BE49-F238E27FC236}">
                <a16:creationId xmlns:a16="http://schemas.microsoft.com/office/drawing/2014/main" id="{D9FE5095-74C2-8DB1-04F3-BD6A63E4E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1202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a:extLst>
              <a:ext uri="{FF2B5EF4-FFF2-40B4-BE49-F238E27FC236}">
                <a16:creationId xmlns:a16="http://schemas.microsoft.com/office/drawing/2014/main" id="{91FE016C-1B69-9705-F35F-041EC04B3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5240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group of people posing for a photo&#10;&#10;Description automatically generated">
            <a:extLst>
              <a:ext uri="{FF2B5EF4-FFF2-40B4-BE49-F238E27FC236}">
                <a16:creationId xmlns:a16="http://schemas.microsoft.com/office/drawing/2014/main" id="{D6F444B5-3956-826A-BEEF-206FA968D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94938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 text, application&#10;&#10;Description automatically generated">
            <a:extLst>
              <a:ext uri="{FF2B5EF4-FFF2-40B4-BE49-F238E27FC236}">
                <a16:creationId xmlns:a16="http://schemas.microsoft.com/office/drawing/2014/main" id="{00B8FECF-F486-A3A9-7D37-E084C024E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96055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 application&#10;&#10;Description automatically generated">
            <a:extLst>
              <a:ext uri="{FF2B5EF4-FFF2-40B4-BE49-F238E27FC236}">
                <a16:creationId xmlns:a16="http://schemas.microsoft.com/office/drawing/2014/main" id="{BC53C8FC-FC79-A369-8FB2-FFFFCDF6E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3379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screenshot of a computer&#10;&#10;Description automatically generated with medium confidence">
            <a:extLst>
              <a:ext uri="{FF2B5EF4-FFF2-40B4-BE49-F238E27FC236}">
                <a16:creationId xmlns:a16="http://schemas.microsoft.com/office/drawing/2014/main" id="{EAC6571B-F05E-D3D6-24A1-9D7E6F24C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7460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a:extLst>
              <a:ext uri="{FF2B5EF4-FFF2-40B4-BE49-F238E27FC236}">
                <a16:creationId xmlns:a16="http://schemas.microsoft.com/office/drawing/2014/main" id="{0D46DBC8-66E9-3C46-3B95-008049392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41886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 application&#10;&#10;Description automatically generated">
            <a:extLst>
              <a:ext uri="{FF2B5EF4-FFF2-40B4-BE49-F238E27FC236}">
                <a16:creationId xmlns:a16="http://schemas.microsoft.com/office/drawing/2014/main" id="{18255EBF-CF48-9CEB-23F5-E7496FBB9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4005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A screenshot of a video game&#10;&#10;Description automatically generated">
            <a:extLst>
              <a:ext uri="{FF2B5EF4-FFF2-40B4-BE49-F238E27FC236}">
                <a16:creationId xmlns:a16="http://schemas.microsoft.com/office/drawing/2014/main" id="{518DB042-C722-A2DB-091D-BDC98C813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9240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screenshot of a computer&#10;&#10;Description automatically generated with medium confidence">
            <a:extLst>
              <a:ext uri="{FF2B5EF4-FFF2-40B4-BE49-F238E27FC236}">
                <a16:creationId xmlns:a16="http://schemas.microsoft.com/office/drawing/2014/main" id="{31E31BFD-B567-7219-3E40-4623E1D7E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04906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10;&#10;Description automatically generated">
            <a:extLst>
              <a:ext uri="{FF2B5EF4-FFF2-40B4-BE49-F238E27FC236}">
                <a16:creationId xmlns:a16="http://schemas.microsoft.com/office/drawing/2014/main" id="{022CB70E-85D9-F549-7A48-88090C98D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 name="Picture 9" descr="A person in a garment&#10;&#10;Description automatically generated with low confidence">
            <a:extLst>
              <a:ext uri="{FF2B5EF4-FFF2-40B4-BE49-F238E27FC236}">
                <a16:creationId xmlns:a16="http://schemas.microsoft.com/office/drawing/2014/main" id="{C9C3DF15-879B-306C-6BBF-EB1D01AEC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394" y="161131"/>
            <a:ext cx="5259532" cy="4821238"/>
          </a:xfrm>
          <a:prstGeom prst="rect">
            <a:avLst/>
          </a:prstGeom>
        </p:spPr>
      </p:pic>
    </p:spTree>
    <p:extLst>
      <p:ext uri="{BB962C8B-B14F-4D97-AF65-F5344CB8AC3E}">
        <p14:creationId xmlns:p14="http://schemas.microsoft.com/office/powerpoint/2010/main" val="2347105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Text&#10;&#10;Description automatically generated">
            <a:extLst>
              <a:ext uri="{FF2B5EF4-FFF2-40B4-BE49-F238E27FC236}">
                <a16:creationId xmlns:a16="http://schemas.microsoft.com/office/drawing/2014/main" id="{00FE1A76-5D4B-4695-F6FF-079B89C87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290" name="Picture 2">
            <a:extLst>
              <a:ext uri="{FF2B5EF4-FFF2-40B4-BE49-F238E27FC236}">
                <a16:creationId xmlns:a16="http://schemas.microsoft.com/office/drawing/2014/main" id="{442D36BE-A972-ED0D-0DE8-58D6619D3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313" y="970359"/>
            <a:ext cx="3291866" cy="333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906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 text&#10;&#10;Description automatically generated">
            <a:extLst>
              <a:ext uri="{FF2B5EF4-FFF2-40B4-BE49-F238E27FC236}">
                <a16:creationId xmlns:a16="http://schemas.microsoft.com/office/drawing/2014/main" id="{C3C243DE-3735-CD33-1DF0-9707F9DA1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descr="A white skull with a black background&#10;&#10;Description automatically generated with low confidence">
            <a:extLst>
              <a:ext uri="{FF2B5EF4-FFF2-40B4-BE49-F238E27FC236}">
                <a16:creationId xmlns:a16="http://schemas.microsoft.com/office/drawing/2014/main" id="{E24A50B9-4D75-F9C8-F201-23FFD9DB5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200150"/>
            <a:ext cx="2320528" cy="2320528"/>
          </a:xfrm>
          <a:prstGeom prst="rect">
            <a:avLst/>
          </a:prstGeom>
        </p:spPr>
      </p:pic>
      <p:pic>
        <p:nvPicPr>
          <p:cNvPr id="12" name="Picture 11" descr="A picture containing player&#10;&#10;Description automatically generated">
            <a:extLst>
              <a:ext uri="{FF2B5EF4-FFF2-40B4-BE49-F238E27FC236}">
                <a16:creationId xmlns:a16="http://schemas.microsoft.com/office/drawing/2014/main" id="{6AEE8735-CEEB-81E8-F106-CCA04F9DA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3050" y="587941"/>
            <a:ext cx="1771650" cy="2643340"/>
          </a:xfrm>
          <a:prstGeom prst="rect">
            <a:avLst/>
          </a:prstGeom>
        </p:spPr>
      </p:pic>
    </p:spTree>
    <p:extLst>
      <p:ext uri="{BB962C8B-B14F-4D97-AF65-F5344CB8AC3E}">
        <p14:creationId xmlns:p14="http://schemas.microsoft.com/office/powerpoint/2010/main" val="355859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text&#10;&#10;Description automatically generated">
            <a:extLst>
              <a:ext uri="{FF2B5EF4-FFF2-40B4-BE49-F238E27FC236}">
                <a16:creationId xmlns:a16="http://schemas.microsoft.com/office/drawing/2014/main" id="{F1219D4B-F14B-0E6C-E185-9B35A47F6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descr="A close-up of a bone&#10;&#10;Description automatically generated with low confidence">
            <a:extLst>
              <a:ext uri="{FF2B5EF4-FFF2-40B4-BE49-F238E27FC236}">
                <a16:creationId xmlns:a16="http://schemas.microsoft.com/office/drawing/2014/main" id="{D5A01212-D2FE-679E-3F87-6719A3E2E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1200151"/>
            <a:ext cx="2959502" cy="2769248"/>
          </a:xfrm>
          <a:prstGeom prst="rect">
            <a:avLst/>
          </a:prstGeom>
        </p:spPr>
      </p:pic>
    </p:spTree>
    <p:extLst>
      <p:ext uri="{BB962C8B-B14F-4D97-AF65-F5344CB8AC3E}">
        <p14:creationId xmlns:p14="http://schemas.microsoft.com/office/powerpoint/2010/main" val="1550602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9" name="Picture 8" descr="A picture containing calendar&#10;&#10;Description automatically generated">
            <a:extLst>
              <a:ext uri="{FF2B5EF4-FFF2-40B4-BE49-F238E27FC236}">
                <a16:creationId xmlns:a16="http://schemas.microsoft.com/office/drawing/2014/main" id="{B0797BA9-AF2C-D526-A080-117372060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4008B893-ADBF-265D-50C8-221430F09C45}"/>
              </a:ext>
            </a:extLst>
          </p:cNvPr>
          <p:cNvPicPr>
            <a:picLocks noChangeAspect="1"/>
          </p:cNvPicPr>
          <p:nvPr/>
        </p:nvPicPr>
        <p:blipFill>
          <a:blip r:embed="rId3"/>
          <a:stretch>
            <a:fillRect/>
          </a:stretch>
        </p:blipFill>
        <p:spPr>
          <a:xfrm>
            <a:off x="0" y="0"/>
            <a:ext cx="9144000" cy="5143500"/>
          </a:xfrm>
          <a:prstGeom prst="rect">
            <a:avLst/>
          </a:prstGeom>
        </p:spPr>
      </p:pic>
      <p:pic>
        <p:nvPicPr>
          <p:cNvPr id="7" name="Picture 6" descr="A picture containing light&#10;&#10;Description automatically generated">
            <a:extLst>
              <a:ext uri="{FF2B5EF4-FFF2-40B4-BE49-F238E27FC236}">
                <a16:creationId xmlns:a16="http://schemas.microsoft.com/office/drawing/2014/main" id="{A970D5F9-F4DB-2329-3872-056ABC687104}"/>
              </a:ext>
            </a:extLst>
          </p:cNvPr>
          <p:cNvPicPr>
            <a:picLocks noChangeAspect="1"/>
          </p:cNvPicPr>
          <p:nvPr/>
        </p:nvPicPr>
        <p:blipFill>
          <a:blip r:embed="rId4"/>
          <a:stretch>
            <a:fillRect/>
          </a:stretch>
        </p:blipFill>
        <p:spPr>
          <a:xfrm>
            <a:off x="2286000" y="1864179"/>
            <a:ext cx="4572000" cy="3048000"/>
          </a:xfrm>
          <a:prstGeom prst="rect">
            <a:avLst/>
          </a:prstGeom>
        </p:spPr>
      </p:pic>
    </p:spTree>
    <p:extLst>
      <p:ext uri="{BB962C8B-B14F-4D97-AF65-F5344CB8AC3E}">
        <p14:creationId xmlns:p14="http://schemas.microsoft.com/office/powerpoint/2010/main" val="3698276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9" name="Picture 8" descr="A picture containing calendar&#10;&#10;Description automatically generated">
            <a:extLst>
              <a:ext uri="{FF2B5EF4-FFF2-40B4-BE49-F238E27FC236}">
                <a16:creationId xmlns:a16="http://schemas.microsoft.com/office/drawing/2014/main" id="{B0797BA9-AF2C-D526-A080-117372060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descr="A picture containing qr code&#10;&#10;Description automatically generated">
            <a:extLst>
              <a:ext uri="{FF2B5EF4-FFF2-40B4-BE49-F238E27FC236}">
                <a16:creationId xmlns:a16="http://schemas.microsoft.com/office/drawing/2014/main" id="{4C380E70-4FC6-25BC-4462-F00BEE74233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881778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Text&#10;&#10;Description automatically generated">
            <a:extLst>
              <a:ext uri="{FF2B5EF4-FFF2-40B4-BE49-F238E27FC236}">
                <a16:creationId xmlns:a16="http://schemas.microsoft.com/office/drawing/2014/main" id="{62682133-20F3-E4D3-0E45-481442DF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38928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Graphical user interface&#10;&#10;Description automatically generated">
            <a:extLst>
              <a:ext uri="{FF2B5EF4-FFF2-40B4-BE49-F238E27FC236}">
                <a16:creationId xmlns:a16="http://schemas.microsoft.com/office/drawing/2014/main" id="{103A8FBD-14AF-82DC-CF22-26ACE1A2D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05264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8" name="Picture 7" descr="Text&#10;&#10;Description automatically generated">
            <a:extLst>
              <a:ext uri="{FF2B5EF4-FFF2-40B4-BE49-F238E27FC236}">
                <a16:creationId xmlns:a16="http://schemas.microsoft.com/office/drawing/2014/main" id="{952794E7-BBA5-765E-6E4C-D69106259AC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15392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10;&#10;Description automatically generated">
            <a:extLst>
              <a:ext uri="{FF2B5EF4-FFF2-40B4-BE49-F238E27FC236}">
                <a16:creationId xmlns:a16="http://schemas.microsoft.com/office/drawing/2014/main" id="{82FEA24C-556B-E82F-A33C-8626A36A9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04693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6" name="Picture 5" descr="A picture containing text, electronics, screenshot&#10;&#10;Description automatically generated">
            <a:extLst>
              <a:ext uri="{FF2B5EF4-FFF2-40B4-BE49-F238E27FC236}">
                <a16:creationId xmlns:a16="http://schemas.microsoft.com/office/drawing/2014/main" id="{D04D2F9C-0FA0-D564-7416-02B917AC1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68173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A picture containing text, electronics, screenshot&#10;&#10;Description automatically generated">
            <a:extLst>
              <a:ext uri="{FF2B5EF4-FFF2-40B4-BE49-F238E27FC236}">
                <a16:creationId xmlns:a16="http://schemas.microsoft.com/office/drawing/2014/main" id="{45717F68-8148-9FC9-1393-6B005B883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02901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6"/>
        <p:cNvGrpSpPr/>
        <p:nvPr/>
      </p:nvGrpSpPr>
      <p:grpSpPr>
        <a:xfrm>
          <a:off x="0" y="0"/>
          <a:ext cx="0" cy="0"/>
          <a:chOff x="0" y="0"/>
          <a:chExt cx="0" cy="0"/>
        </a:xfrm>
      </p:grpSpPr>
      <p:sp>
        <p:nvSpPr>
          <p:cNvPr id="887" name="Google Shape;887;p59"/>
          <p:cNvSpPr txBox="1">
            <a:spLocks noGrp="1"/>
          </p:cNvSpPr>
          <p:nvPr>
            <p:ph type="title"/>
          </p:nvPr>
        </p:nvSpPr>
        <p:spPr>
          <a:xfrm>
            <a:off x="1261500" y="1831800"/>
            <a:ext cx="3254700" cy="1479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Morph and Skeletal</a:t>
            </a:r>
            <a:endParaRPr/>
          </a:p>
        </p:txBody>
      </p:sp>
      <p:sp>
        <p:nvSpPr>
          <p:cNvPr id="888" name="Google Shape;888;p59"/>
          <p:cNvSpPr txBox="1">
            <a:spLocks noGrp="1"/>
          </p:cNvSpPr>
          <p:nvPr>
            <p:ph type="subTitle" idx="1"/>
          </p:nvPr>
        </p:nvSpPr>
        <p:spPr>
          <a:xfrm>
            <a:off x="4639788" y="1942850"/>
            <a:ext cx="3254700" cy="112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Animasi gerakan seperti gerak manusia.</a:t>
            </a:r>
            <a:endParaRPr dirty="0"/>
          </a:p>
        </p:txBody>
      </p:sp>
      <p:sp>
        <p:nvSpPr>
          <p:cNvPr id="889" name="Google Shape;889;p59"/>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890" name="Google Shape;890;p59"/>
          <p:cNvGrpSpPr/>
          <p:nvPr/>
        </p:nvGrpSpPr>
        <p:grpSpPr>
          <a:xfrm flipH="1">
            <a:off x="8168292" y="565099"/>
            <a:ext cx="265595" cy="139500"/>
            <a:chOff x="3688900" y="258825"/>
            <a:chExt cx="321000" cy="168600"/>
          </a:xfrm>
        </p:grpSpPr>
        <p:sp>
          <p:nvSpPr>
            <p:cNvPr id="891" name="Google Shape;891;p59"/>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9"/>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59"/>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12:00:00:00</a:t>
            </a:r>
            <a:endParaRPr sz="1000">
              <a:solidFill>
                <a:schemeClr val="dk2"/>
              </a:solidFill>
            </a:endParaRPr>
          </a:p>
        </p:txBody>
      </p:sp>
      <p:pic>
        <p:nvPicPr>
          <p:cNvPr id="3" name="Picture 2" descr="Text&#10;&#10;Description automatically generated with medium confidence">
            <a:extLst>
              <a:ext uri="{FF2B5EF4-FFF2-40B4-BE49-F238E27FC236}">
                <a16:creationId xmlns:a16="http://schemas.microsoft.com/office/drawing/2014/main" id="{9E86EE18-1FD6-126F-9CF2-A508DDE83881}"/>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60"/>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899" name="Google Shape;899;p60"/>
          <p:cNvGrpSpPr/>
          <p:nvPr/>
        </p:nvGrpSpPr>
        <p:grpSpPr>
          <a:xfrm flipH="1">
            <a:off x="8168292" y="565099"/>
            <a:ext cx="265595" cy="139500"/>
            <a:chOff x="3688900" y="258825"/>
            <a:chExt cx="321000" cy="168600"/>
          </a:xfrm>
        </p:grpSpPr>
        <p:sp>
          <p:nvSpPr>
            <p:cNvPr id="900" name="Google Shape;900;p60"/>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60"/>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03" name="Google Shape;903;p60"/>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0"/>
          <p:cNvSpPr txBox="1">
            <a:spLocks noGrp="1"/>
          </p:cNvSpPr>
          <p:nvPr>
            <p:ph type="title"/>
          </p:nvPr>
        </p:nvSpPr>
        <p:spPr>
          <a:xfrm>
            <a:off x="2944650" y="550550"/>
            <a:ext cx="32547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Skeletal</a:t>
            </a:r>
            <a:endParaRPr/>
          </a:p>
        </p:txBody>
      </p:sp>
      <p:sp>
        <p:nvSpPr>
          <p:cNvPr id="905" name="Google Shape;905;p60"/>
          <p:cNvSpPr txBox="1">
            <a:spLocks noGrp="1"/>
          </p:cNvSpPr>
          <p:nvPr>
            <p:ph type="subTitle" idx="1"/>
          </p:nvPr>
        </p:nvSpPr>
        <p:spPr>
          <a:xfrm>
            <a:off x="886625" y="1530001"/>
            <a:ext cx="3800100" cy="208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50" dirty="0">
                <a:solidFill>
                  <a:srgbClr val="000000"/>
                </a:solidFill>
                <a:latin typeface="Times New Roman"/>
                <a:ea typeface="Times New Roman"/>
                <a:cs typeface="Times New Roman"/>
                <a:sym typeface="Times New Roman"/>
              </a:rPr>
              <a:t>Dalam skeletal animation, kita membuat kerangka sebuah objek. Kerangka ini kita bayangkan seperti kumpulan-kumpulan tulang manusia. Tulang-tulang tersebut dihubungkan dengan sebuah sendi (vertices). Ketika tulang tersebut bergerak, vertices tersebut akan bergerak mengikuti pergerakan tulang itu. </a:t>
            </a:r>
            <a:endParaRPr sz="1200" dirty="0"/>
          </a:p>
        </p:txBody>
      </p:sp>
      <p:pic>
        <p:nvPicPr>
          <p:cNvPr id="906" name="Google Shape;906;p60"/>
          <p:cNvPicPr preferRelativeResize="0"/>
          <p:nvPr/>
        </p:nvPicPr>
        <p:blipFill>
          <a:blip r:embed="rId3">
            <a:alphaModFix/>
          </a:blip>
          <a:stretch>
            <a:fillRect/>
          </a:stretch>
        </p:blipFill>
        <p:spPr>
          <a:xfrm>
            <a:off x="4955900" y="1580550"/>
            <a:ext cx="3212389" cy="1982400"/>
          </a:xfrm>
          <a:prstGeom prst="rect">
            <a:avLst/>
          </a:prstGeom>
          <a:noFill/>
          <a:ln>
            <a:noFill/>
          </a:ln>
        </p:spPr>
      </p:pic>
      <p:sp>
        <p:nvSpPr>
          <p:cNvPr id="907" name="Google Shape;907;p60"/>
          <p:cNvSpPr txBox="1">
            <a:spLocks noGrp="1"/>
          </p:cNvSpPr>
          <p:nvPr>
            <p:ph type="subTitle" idx="1"/>
          </p:nvPr>
        </p:nvSpPr>
        <p:spPr>
          <a:xfrm>
            <a:off x="955850" y="3410525"/>
            <a:ext cx="3800100" cy="1187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50" dirty="0">
                <a:solidFill>
                  <a:srgbClr val="000000"/>
                </a:solidFill>
                <a:latin typeface="Times New Roman"/>
                <a:ea typeface="Times New Roman"/>
                <a:cs typeface="Times New Roman"/>
                <a:sym typeface="Times New Roman"/>
              </a:rPr>
              <a:t>Note buat fadhil, kalo mau diringkas gapapa</a:t>
            </a:r>
            <a:endParaRPr sz="1200" dirty="0"/>
          </a:p>
        </p:txBody>
      </p:sp>
      <p:pic>
        <p:nvPicPr>
          <p:cNvPr id="3" name="Picture 2" descr="Graphical user interface, text&#10;&#10;Description automatically generated">
            <a:extLst>
              <a:ext uri="{FF2B5EF4-FFF2-40B4-BE49-F238E27FC236}">
                <a16:creationId xmlns:a16="http://schemas.microsoft.com/office/drawing/2014/main" id="{5804421F-E8A3-50C0-1C54-5A8E398BC2DA}"/>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amera, electronics, projector&#10;&#10;Description automatically generated">
            <a:extLst>
              <a:ext uri="{FF2B5EF4-FFF2-40B4-BE49-F238E27FC236}">
                <a16:creationId xmlns:a16="http://schemas.microsoft.com/office/drawing/2014/main" id="{40FEA639-1B9C-AAF4-A951-373DD3354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82288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61"/>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13" name="Google Shape;913;p61"/>
          <p:cNvGrpSpPr/>
          <p:nvPr/>
        </p:nvGrpSpPr>
        <p:grpSpPr>
          <a:xfrm flipH="1">
            <a:off x="8168292" y="565099"/>
            <a:ext cx="265595" cy="139500"/>
            <a:chOff x="3688900" y="258825"/>
            <a:chExt cx="321000" cy="168600"/>
          </a:xfrm>
        </p:grpSpPr>
        <p:sp>
          <p:nvSpPr>
            <p:cNvPr id="914" name="Google Shape;914;p61"/>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1"/>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61"/>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17" name="Google Shape;917;p61"/>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1"/>
          <p:cNvSpPr txBox="1">
            <a:spLocks noGrp="1"/>
          </p:cNvSpPr>
          <p:nvPr>
            <p:ph type="title"/>
          </p:nvPr>
        </p:nvSpPr>
        <p:spPr>
          <a:xfrm>
            <a:off x="2944650" y="550550"/>
            <a:ext cx="32547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Morph</a:t>
            </a:r>
            <a:endParaRPr/>
          </a:p>
        </p:txBody>
      </p:sp>
      <p:pic>
        <p:nvPicPr>
          <p:cNvPr id="919" name="Google Shape;919;p61"/>
          <p:cNvPicPr preferRelativeResize="0"/>
          <p:nvPr/>
        </p:nvPicPr>
        <p:blipFill>
          <a:blip r:embed="rId3">
            <a:alphaModFix/>
          </a:blip>
          <a:stretch>
            <a:fillRect/>
          </a:stretch>
        </p:blipFill>
        <p:spPr>
          <a:xfrm>
            <a:off x="4838375" y="1200300"/>
            <a:ext cx="3738049" cy="3033151"/>
          </a:xfrm>
          <a:prstGeom prst="rect">
            <a:avLst/>
          </a:prstGeom>
          <a:noFill/>
          <a:ln>
            <a:noFill/>
          </a:ln>
        </p:spPr>
      </p:pic>
      <p:sp>
        <p:nvSpPr>
          <p:cNvPr id="920" name="Google Shape;920;p61"/>
          <p:cNvSpPr txBox="1">
            <a:spLocks noGrp="1"/>
          </p:cNvSpPr>
          <p:nvPr>
            <p:ph type="subTitle" idx="1"/>
          </p:nvPr>
        </p:nvSpPr>
        <p:spPr>
          <a:xfrm>
            <a:off x="886625" y="1530001"/>
            <a:ext cx="3800100" cy="208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50" dirty="0">
                <a:solidFill>
                  <a:srgbClr val="000000"/>
                </a:solidFill>
                <a:latin typeface="Times New Roman"/>
                <a:ea typeface="Times New Roman"/>
                <a:cs typeface="Times New Roman"/>
                <a:sym typeface="Times New Roman"/>
              </a:rPr>
              <a:t>Dengan menggunakan morph, kita memecah sebuah objek menjadi beberapa key position dari mesh. Posisi vertex disimpan di key position itu.</a:t>
            </a:r>
            <a:endParaRPr sz="1200" dirty="0"/>
          </a:p>
        </p:txBody>
      </p:sp>
      <p:pic>
        <p:nvPicPr>
          <p:cNvPr id="3" name="Picture 2" descr="Website&#10;&#10;Description automatically generated">
            <a:extLst>
              <a:ext uri="{FF2B5EF4-FFF2-40B4-BE49-F238E27FC236}">
                <a16:creationId xmlns:a16="http://schemas.microsoft.com/office/drawing/2014/main" id="{015FA16B-EA11-84FA-B395-729DDDD21C7A}"/>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26" name="Google Shape;926;p62"/>
          <p:cNvGrpSpPr/>
          <p:nvPr/>
        </p:nvGrpSpPr>
        <p:grpSpPr>
          <a:xfrm flipH="1">
            <a:off x="8168292" y="565099"/>
            <a:ext cx="265595" cy="139500"/>
            <a:chOff x="3688900" y="258825"/>
            <a:chExt cx="321000" cy="168600"/>
          </a:xfrm>
        </p:grpSpPr>
        <p:sp>
          <p:nvSpPr>
            <p:cNvPr id="927" name="Google Shape;927;p62"/>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2"/>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62"/>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30" name="Google Shape;930;p62"/>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Graphical user interface, text, application&#10;&#10;Description automatically generated">
            <a:extLst>
              <a:ext uri="{FF2B5EF4-FFF2-40B4-BE49-F238E27FC236}">
                <a16:creationId xmlns:a16="http://schemas.microsoft.com/office/drawing/2014/main" id="{BC4718D5-7FB1-EE06-6FFD-D110BFEE4EED}"/>
              </a:ext>
            </a:extLst>
          </p:cNvPr>
          <p:cNvPicPr>
            <a:picLocks noChangeAspect="1"/>
          </p:cNvPicPr>
          <p:nvPr/>
        </p:nvPicPr>
        <p:blipFill>
          <a:blip r:embed="rId3"/>
          <a:stretch>
            <a:fillRect/>
          </a:stretch>
        </p:blipFill>
        <p:spPr>
          <a:xfrm>
            <a:off x="0" y="0"/>
            <a:ext cx="9144000" cy="5143500"/>
          </a:xfrm>
          <a:prstGeom prst="rect">
            <a:avLst/>
          </a:prstGeom>
        </p:spPr>
      </p:pic>
      <p:pic>
        <p:nvPicPr>
          <p:cNvPr id="932" name="Google Shape;932;p62"/>
          <p:cNvPicPr preferRelativeResize="0"/>
          <p:nvPr/>
        </p:nvPicPr>
        <p:blipFill>
          <a:blip r:embed="rId4">
            <a:alphaModFix/>
          </a:blip>
          <a:stretch>
            <a:fillRect/>
          </a:stretch>
        </p:blipFill>
        <p:spPr>
          <a:xfrm>
            <a:off x="923174" y="1126671"/>
            <a:ext cx="6535715" cy="3682093"/>
          </a:xfrm>
          <a:prstGeom prst="rect">
            <a:avLst/>
          </a:prstGeom>
          <a:ln>
            <a:noFill/>
          </a:ln>
          <a:effectLst>
            <a:softEdge rad="112500"/>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63"/>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38" name="Google Shape;938;p63"/>
          <p:cNvGrpSpPr/>
          <p:nvPr/>
        </p:nvGrpSpPr>
        <p:grpSpPr>
          <a:xfrm flipH="1">
            <a:off x="8168292" y="565099"/>
            <a:ext cx="265595" cy="139500"/>
            <a:chOff x="3688900" y="258825"/>
            <a:chExt cx="321000" cy="168600"/>
          </a:xfrm>
        </p:grpSpPr>
        <p:sp>
          <p:nvSpPr>
            <p:cNvPr id="939" name="Google Shape;939;p63"/>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3"/>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63"/>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42" name="Google Shape;942;p63"/>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3"/>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Morph</a:t>
            </a:r>
            <a:endParaRPr/>
          </a:p>
        </p:txBody>
      </p:sp>
      <p:pic>
        <p:nvPicPr>
          <p:cNvPr id="944" name="Google Shape;944;p63"/>
          <p:cNvPicPr preferRelativeResize="0"/>
          <p:nvPr/>
        </p:nvPicPr>
        <p:blipFill>
          <a:blip r:embed="rId3">
            <a:alphaModFix/>
          </a:blip>
          <a:stretch>
            <a:fillRect/>
          </a:stretch>
        </p:blipFill>
        <p:spPr>
          <a:xfrm>
            <a:off x="1511275" y="1191900"/>
            <a:ext cx="6121508" cy="2992323"/>
          </a:xfrm>
          <a:prstGeom prst="rect">
            <a:avLst/>
          </a:prstGeom>
          <a:noFill/>
          <a:ln>
            <a:noFill/>
          </a:ln>
        </p:spPr>
      </p:pic>
      <p:pic>
        <p:nvPicPr>
          <p:cNvPr id="3" name="Picture 2" descr="Graphical user interface, text&#10;&#10;Description automatically generated">
            <a:extLst>
              <a:ext uri="{FF2B5EF4-FFF2-40B4-BE49-F238E27FC236}">
                <a16:creationId xmlns:a16="http://schemas.microsoft.com/office/drawing/2014/main" id="{A770F25D-7B64-0C16-20E7-C083BF17262C}"/>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64"/>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50" name="Google Shape;950;p64"/>
          <p:cNvGrpSpPr/>
          <p:nvPr/>
        </p:nvGrpSpPr>
        <p:grpSpPr>
          <a:xfrm flipH="1">
            <a:off x="8168292" y="565099"/>
            <a:ext cx="265595" cy="139500"/>
            <a:chOff x="3688900" y="258825"/>
            <a:chExt cx="321000" cy="168600"/>
          </a:xfrm>
        </p:grpSpPr>
        <p:sp>
          <p:nvSpPr>
            <p:cNvPr id="951" name="Google Shape;951;p64"/>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4"/>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64"/>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54" name="Google Shape;954;p64"/>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4"/>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Morph</a:t>
            </a:r>
            <a:endParaRPr/>
          </a:p>
        </p:txBody>
      </p:sp>
      <p:pic>
        <p:nvPicPr>
          <p:cNvPr id="956" name="Google Shape;956;p64"/>
          <p:cNvPicPr preferRelativeResize="0"/>
          <p:nvPr/>
        </p:nvPicPr>
        <p:blipFill>
          <a:blip r:embed="rId3">
            <a:alphaModFix/>
          </a:blip>
          <a:stretch>
            <a:fillRect/>
          </a:stretch>
        </p:blipFill>
        <p:spPr>
          <a:xfrm>
            <a:off x="2085975" y="1470300"/>
            <a:ext cx="4972050" cy="2209800"/>
          </a:xfrm>
          <a:prstGeom prst="rect">
            <a:avLst/>
          </a:prstGeom>
          <a:noFill/>
          <a:ln>
            <a:noFill/>
          </a:ln>
        </p:spPr>
      </p:pic>
      <p:pic>
        <p:nvPicPr>
          <p:cNvPr id="3" name="Picture 2" descr="A screenshot of a computer&#10;&#10;Description automatically generated with medium confidence">
            <a:extLst>
              <a:ext uri="{FF2B5EF4-FFF2-40B4-BE49-F238E27FC236}">
                <a16:creationId xmlns:a16="http://schemas.microsoft.com/office/drawing/2014/main" id="{CCF8BF0F-73C1-3851-F156-B2D5E2049EBF}"/>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65"/>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62" name="Google Shape;962;p65"/>
          <p:cNvGrpSpPr/>
          <p:nvPr/>
        </p:nvGrpSpPr>
        <p:grpSpPr>
          <a:xfrm flipH="1">
            <a:off x="8168292" y="565099"/>
            <a:ext cx="265595" cy="139500"/>
            <a:chOff x="3688900" y="258825"/>
            <a:chExt cx="321000" cy="168600"/>
          </a:xfrm>
        </p:grpSpPr>
        <p:sp>
          <p:nvSpPr>
            <p:cNvPr id="963" name="Google Shape;963;p65"/>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5"/>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65"/>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66" name="Google Shape;966;p65"/>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5"/>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Skeletal</a:t>
            </a:r>
            <a:endParaRPr/>
          </a:p>
        </p:txBody>
      </p:sp>
      <p:pic>
        <p:nvPicPr>
          <p:cNvPr id="3" name="Picture 2" descr="Graphical user interface, text, application&#10;&#10;Description automatically generated">
            <a:extLst>
              <a:ext uri="{FF2B5EF4-FFF2-40B4-BE49-F238E27FC236}">
                <a16:creationId xmlns:a16="http://schemas.microsoft.com/office/drawing/2014/main" id="{83F7AE95-0601-CE58-B6B6-F0BC7606B5B2}"/>
              </a:ext>
            </a:extLst>
          </p:cNvPr>
          <p:cNvPicPr>
            <a:picLocks noChangeAspect="1"/>
          </p:cNvPicPr>
          <p:nvPr/>
        </p:nvPicPr>
        <p:blipFill>
          <a:blip r:embed="rId3"/>
          <a:stretch>
            <a:fillRect/>
          </a:stretch>
        </p:blipFill>
        <p:spPr>
          <a:xfrm>
            <a:off x="0" y="0"/>
            <a:ext cx="9144000" cy="5143500"/>
          </a:xfrm>
          <a:prstGeom prst="rect">
            <a:avLst/>
          </a:prstGeom>
        </p:spPr>
      </p:pic>
      <p:pic>
        <p:nvPicPr>
          <p:cNvPr id="968" name="Google Shape;968;p65"/>
          <p:cNvPicPr preferRelativeResize="0"/>
          <p:nvPr/>
        </p:nvPicPr>
        <p:blipFill>
          <a:blip r:embed="rId4">
            <a:alphaModFix/>
          </a:blip>
          <a:stretch>
            <a:fillRect/>
          </a:stretch>
        </p:blipFill>
        <p:spPr>
          <a:xfrm>
            <a:off x="2796804" y="1193163"/>
            <a:ext cx="3550392" cy="3550392"/>
          </a:xfrm>
          <a:prstGeom prst="rect">
            <a:avLst/>
          </a:prstGeom>
          <a:ln>
            <a:noFill/>
          </a:ln>
          <a:effectLst>
            <a:softEdge rad="112500"/>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66"/>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74" name="Google Shape;974;p66"/>
          <p:cNvGrpSpPr/>
          <p:nvPr/>
        </p:nvGrpSpPr>
        <p:grpSpPr>
          <a:xfrm flipH="1">
            <a:off x="8168292" y="565099"/>
            <a:ext cx="265595" cy="139500"/>
            <a:chOff x="3688900" y="258825"/>
            <a:chExt cx="321000" cy="168600"/>
          </a:xfrm>
        </p:grpSpPr>
        <p:sp>
          <p:nvSpPr>
            <p:cNvPr id="975" name="Google Shape;975;p66"/>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6"/>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 name="Google Shape;977;p66"/>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78" name="Google Shape;978;p66"/>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Skeletal</a:t>
            </a:r>
            <a:endParaRPr/>
          </a:p>
        </p:txBody>
      </p:sp>
      <p:pic>
        <p:nvPicPr>
          <p:cNvPr id="980" name="Google Shape;980;p66"/>
          <p:cNvPicPr preferRelativeResize="0"/>
          <p:nvPr/>
        </p:nvPicPr>
        <p:blipFill>
          <a:blip r:embed="rId3">
            <a:alphaModFix/>
          </a:blip>
          <a:stretch>
            <a:fillRect/>
          </a:stretch>
        </p:blipFill>
        <p:spPr>
          <a:xfrm>
            <a:off x="320524" y="1135850"/>
            <a:ext cx="8502951" cy="31020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D8C4B008-83A2-ADB8-7B2A-86B16ADDEE54}"/>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67"/>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986" name="Google Shape;986;p67"/>
          <p:cNvGrpSpPr/>
          <p:nvPr/>
        </p:nvGrpSpPr>
        <p:grpSpPr>
          <a:xfrm flipH="1">
            <a:off x="8168292" y="565099"/>
            <a:ext cx="265595" cy="139500"/>
            <a:chOff x="3688900" y="258825"/>
            <a:chExt cx="321000" cy="168600"/>
          </a:xfrm>
        </p:grpSpPr>
        <p:sp>
          <p:nvSpPr>
            <p:cNvPr id="987" name="Google Shape;987;p67"/>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7"/>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 name="Google Shape;989;p67"/>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990" name="Google Shape;990;p67"/>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7"/>
          <p:cNvSpPr txBox="1">
            <a:spLocks noGrp="1"/>
          </p:cNvSpPr>
          <p:nvPr>
            <p:ph type="title"/>
          </p:nvPr>
        </p:nvSpPr>
        <p:spPr>
          <a:xfrm>
            <a:off x="1624525" y="550550"/>
            <a:ext cx="58950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 Skeletal</a:t>
            </a:r>
            <a:endParaRPr/>
          </a:p>
        </p:txBody>
      </p:sp>
      <p:pic>
        <p:nvPicPr>
          <p:cNvPr id="992" name="Google Shape;992;p67"/>
          <p:cNvPicPr preferRelativeResize="0"/>
          <p:nvPr/>
        </p:nvPicPr>
        <p:blipFill>
          <a:blip r:embed="rId3">
            <a:alphaModFix/>
          </a:blip>
          <a:stretch>
            <a:fillRect/>
          </a:stretch>
        </p:blipFill>
        <p:spPr>
          <a:xfrm>
            <a:off x="663700" y="1385075"/>
            <a:ext cx="3509950" cy="2864900"/>
          </a:xfrm>
          <a:prstGeom prst="rect">
            <a:avLst/>
          </a:prstGeom>
          <a:noFill/>
          <a:ln>
            <a:noFill/>
          </a:ln>
        </p:spPr>
      </p:pic>
      <p:pic>
        <p:nvPicPr>
          <p:cNvPr id="993" name="Google Shape;993;p67"/>
          <p:cNvPicPr preferRelativeResize="0"/>
          <p:nvPr/>
        </p:nvPicPr>
        <p:blipFill>
          <a:blip r:embed="rId4">
            <a:alphaModFix/>
          </a:blip>
          <a:stretch>
            <a:fillRect/>
          </a:stretch>
        </p:blipFill>
        <p:spPr>
          <a:xfrm>
            <a:off x="4391450" y="1755500"/>
            <a:ext cx="4162425" cy="1981200"/>
          </a:xfrm>
          <a:prstGeom prst="rect">
            <a:avLst/>
          </a:prstGeom>
          <a:noFill/>
          <a:ln>
            <a:noFill/>
          </a:ln>
        </p:spPr>
      </p:pic>
      <p:pic>
        <p:nvPicPr>
          <p:cNvPr id="3" name="Picture 2" descr="A screenshot of a computer&#10;&#10;Description automatically generated with medium confidence">
            <a:extLst>
              <a:ext uri="{FF2B5EF4-FFF2-40B4-BE49-F238E27FC236}">
                <a16:creationId xmlns:a16="http://schemas.microsoft.com/office/drawing/2014/main" id="{1B0D0C3E-D417-BD52-6EEB-BAADD63F2DC4}"/>
              </a:ext>
            </a:extLst>
          </p:cNvPr>
          <p:cNvPicPr>
            <a:picLocks noChangeAspect="1"/>
          </p:cNvPicPr>
          <p:nvPr/>
        </p:nvPicPr>
        <p:blipFill>
          <a:blip r:embed="rId5"/>
          <a:stretch>
            <a:fillRect/>
          </a:stretch>
        </p:blipFill>
        <p:spPr>
          <a:xfrm>
            <a:off x="0" y="0"/>
            <a:ext cx="9144000" cy="51435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68"/>
          <p:cNvSpPr txBox="1">
            <a:spLocks noGrp="1"/>
          </p:cNvSpPr>
          <p:nvPr>
            <p:ph type="title"/>
          </p:nvPr>
        </p:nvSpPr>
        <p:spPr>
          <a:xfrm flipH="1">
            <a:off x="3784350" y="1088949"/>
            <a:ext cx="15753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99" name="Google Shape;999;p68"/>
          <p:cNvSpPr txBox="1">
            <a:spLocks noGrp="1"/>
          </p:cNvSpPr>
          <p:nvPr>
            <p:ph type="title" idx="2"/>
          </p:nvPr>
        </p:nvSpPr>
        <p:spPr>
          <a:xfrm>
            <a:off x="2014225" y="2630575"/>
            <a:ext cx="5115600" cy="7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a:t>
            </a:r>
            <a:endParaRPr/>
          </a:p>
        </p:txBody>
      </p:sp>
      <p:sp>
        <p:nvSpPr>
          <p:cNvPr id="1000" name="Google Shape;1000;p68"/>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Yuk, coba dari awal membuat animasi pergerakan kamera!</a:t>
            </a:r>
            <a:endParaRPr dirty="0"/>
          </a:p>
        </p:txBody>
      </p:sp>
      <p:sp>
        <p:nvSpPr>
          <p:cNvPr id="1001" name="Google Shape;1001;p68"/>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002" name="Google Shape;1002;p68"/>
          <p:cNvGrpSpPr/>
          <p:nvPr/>
        </p:nvGrpSpPr>
        <p:grpSpPr>
          <a:xfrm flipH="1">
            <a:off x="8168292" y="565099"/>
            <a:ext cx="265595" cy="139500"/>
            <a:chOff x="3688900" y="258825"/>
            <a:chExt cx="321000" cy="168600"/>
          </a:xfrm>
        </p:grpSpPr>
        <p:sp>
          <p:nvSpPr>
            <p:cNvPr id="1003" name="Google Shape;1003;p68"/>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8"/>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68"/>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04:00:00:00</a:t>
            </a:r>
            <a:endParaRPr sz="1000">
              <a:solidFill>
                <a:schemeClr val="dk2"/>
              </a:solidFill>
            </a:endParaRPr>
          </a:p>
        </p:txBody>
      </p:sp>
      <p:grpSp>
        <p:nvGrpSpPr>
          <p:cNvPr id="1006" name="Google Shape;1006;p68"/>
          <p:cNvGrpSpPr/>
          <p:nvPr/>
        </p:nvGrpSpPr>
        <p:grpSpPr>
          <a:xfrm>
            <a:off x="2535050" y="2327838"/>
            <a:ext cx="4073700" cy="111300"/>
            <a:chOff x="2535050" y="2256550"/>
            <a:chExt cx="4073700" cy="111300"/>
          </a:xfrm>
        </p:grpSpPr>
        <p:cxnSp>
          <p:nvCxnSpPr>
            <p:cNvPr id="1007" name="Google Shape;1007;p68"/>
            <p:cNvCxnSpPr>
              <a:endCxn id="1008" idx="0"/>
            </p:cNvCxnSpPr>
            <p:nvPr/>
          </p:nvCxnSpPr>
          <p:spPr>
            <a:xfrm flipH="1">
              <a:off x="3054350" y="2311900"/>
              <a:ext cx="3554400" cy="300"/>
            </a:xfrm>
            <a:prstGeom prst="straightConnector1">
              <a:avLst/>
            </a:prstGeom>
            <a:noFill/>
            <a:ln w="19050" cap="flat" cmpd="sng">
              <a:solidFill>
                <a:schemeClr val="lt2"/>
              </a:solidFill>
              <a:prstDash val="solid"/>
              <a:round/>
              <a:headEnd type="none" w="med" len="med"/>
              <a:tailEnd type="none" w="med" len="med"/>
            </a:ln>
          </p:spPr>
        </p:cxnSp>
        <p:sp>
          <p:nvSpPr>
            <p:cNvPr id="1008" name="Google Shape;1008;p68"/>
            <p:cNvSpPr/>
            <p:nvPr/>
          </p:nvSpPr>
          <p:spPr>
            <a:xfrm rot="5400000">
              <a:off x="2739050" y="2052550"/>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68"/>
          <p:cNvGrpSpPr/>
          <p:nvPr/>
        </p:nvGrpSpPr>
        <p:grpSpPr>
          <a:xfrm>
            <a:off x="2535525" y="2485638"/>
            <a:ext cx="4073400" cy="111300"/>
            <a:chOff x="2535525" y="2506663"/>
            <a:chExt cx="4073400" cy="111300"/>
          </a:xfrm>
        </p:grpSpPr>
        <p:cxnSp>
          <p:nvCxnSpPr>
            <p:cNvPr id="1010" name="Google Shape;1010;p68"/>
            <p:cNvCxnSpPr/>
            <p:nvPr/>
          </p:nvCxnSpPr>
          <p:spPr>
            <a:xfrm rot="10800000">
              <a:off x="2535525" y="2562325"/>
              <a:ext cx="4073400" cy="0"/>
            </a:xfrm>
            <a:prstGeom prst="straightConnector1">
              <a:avLst/>
            </a:prstGeom>
            <a:noFill/>
            <a:ln w="19050" cap="flat" cmpd="sng">
              <a:solidFill>
                <a:schemeClr val="lt2"/>
              </a:solidFill>
              <a:prstDash val="solid"/>
              <a:round/>
              <a:headEnd type="none" w="med" len="med"/>
              <a:tailEnd type="none" w="med" len="med"/>
            </a:ln>
          </p:spPr>
        </p:cxnSp>
        <p:sp>
          <p:nvSpPr>
            <p:cNvPr id="1011" name="Google Shape;1011;p68"/>
            <p:cNvSpPr/>
            <p:nvPr/>
          </p:nvSpPr>
          <p:spPr>
            <a:xfrm rot="5400000">
              <a:off x="3732900" y="2302663"/>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Graphical user interface, text&#10;&#10;Description automatically generated">
            <a:extLst>
              <a:ext uri="{FF2B5EF4-FFF2-40B4-BE49-F238E27FC236}">
                <a16:creationId xmlns:a16="http://schemas.microsoft.com/office/drawing/2014/main" id="{0DBF6FDD-5904-3C55-638F-8090A49AE10B}"/>
              </a:ext>
            </a:extLst>
          </p:cNvPr>
          <p:cNvPicPr>
            <a:picLocks noChangeAspect="1"/>
          </p:cNvPicPr>
          <p:nvPr/>
        </p:nvPicPr>
        <p:blipFill>
          <a:blip r:embed="rId3"/>
          <a:stretch>
            <a:fillRect/>
          </a:stretch>
        </p:blipFill>
        <p:spPr>
          <a:xfrm>
            <a:off x="0" y="0"/>
            <a:ext cx="9144000" cy="5143500"/>
          </a:xfrm>
          <a:prstGeom prst="rect">
            <a:avLst/>
          </a:prstGeom>
        </p:spPr>
      </p:pic>
      <p:pic>
        <p:nvPicPr>
          <p:cNvPr id="9" name="Picture 8" descr="A picture containing light&#10;&#10;Description automatically generated">
            <a:extLst>
              <a:ext uri="{FF2B5EF4-FFF2-40B4-BE49-F238E27FC236}">
                <a16:creationId xmlns:a16="http://schemas.microsoft.com/office/drawing/2014/main" id="{5E72B33A-B18B-BF71-F843-80ED6F4C16C3}"/>
              </a:ext>
            </a:extLst>
          </p:cNvPr>
          <p:cNvPicPr>
            <a:picLocks noChangeAspect="1"/>
          </p:cNvPicPr>
          <p:nvPr/>
        </p:nvPicPr>
        <p:blipFill>
          <a:blip r:embed="rId4"/>
          <a:stretch>
            <a:fillRect/>
          </a:stretch>
        </p:blipFill>
        <p:spPr>
          <a:xfrm>
            <a:off x="4661807" y="1047750"/>
            <a:ext cx="4572000" cy="3048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69"/>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400"/>
              <a:t>LANGKAH LANGKAH </a:t>
            </a:r>
            <a:r>
              <a:rPr lang="en" sz="2400">
                <a:solidFill>
                  <a:schemeClr val="lt1"/>
                </a:solidFill>
              </a:rPr>
              <a:t> MEMBUAT PROGRAM</a:t>
            </a:r>
            <a:endParaRPr sz="2400">
              <a:solidFill>
                <a:schemeClr val="lt1"/>
              </a:solidFill>
            </a:endParaRPr>
          </a:p>
        </p:txBody>
      </p:sp>
      <p:sp>
        <p:nvSpPr>
          <p:cNvPr id="1017" name="Google Shape;1017;p69"/>
          <p:cNvSpPr txBox="1"/>
          <p:nvPr/>
        </p:nvSpPr>
        <p:spPr>
          <a:xfrm>
            <a:off x="1136425" y="2871825"/>
            <a:ext cx="1577100" cy="1004400"/>
          </a:xfrm>
          <a:prstGeom prst="rect">
            <a:avLst/>
          </a:prstGeom>
          <a:noFill/>
          <a:ln>
            <a:noFill/>
          </a:ln>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dirty="0">
                <a:solidFill>
                  <a:schemeClr val="dk2"/>
                </a:solidFill>
                <a:latin typeface="Open Sans"/>
                <a:ea typeface="Open Sans"/>
                <a:cs typeface="Open Sans"/>
                <a:sym typeface="Open Sans"/>
              </a:rPr>
              <a:t>Membuat file-file dependensi untuk membangun object </a:t>
            </a:r>
            <a:r>
              <a:rPr lang="en" dirty="0">
                <a:solidFill>
                  <a:schemeClr val="lt1"/>
                </a:solidFill>
                <a:latin typeface="Open Sans"/>
                <a:ea typeface="Open Sans"/>
                <a:cs typeface="Open Sans"/>
                <a:sym typeface="Open Sans"/>
              </a:rPr>
              <a:t>(renderer, scene, camera, dan light)</a:t>
            </a:r>
            <a:endParaRPr dirty="0">
              <a:solidFill>
                <a:schemeClr val="lt1"/>
              </a:solidFill>
              <a:latin typeface="Open Sans"/>
              <a:ea typeface="Open Sans"/>
              <a:cs typeface="Open Sans"/>
              <a:sym typeface="Open Sans"/>
            </a:endParaRPr>
          </a:p>
        </p:txBody>
      </p:sp>
      <p:sp>
        <p:nvSpPr>
          <p:cNvPr id="1018" name="Google Shape;1018;p69"/>
          <p:cNvSpPr txBox="1"/>
          <p:nvPr/>
        </p:nvSpPr>
        <p:spPr>
          <a:xfrm>
            <a:off x="1528075"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01</a:t>
            </a:r>
            <a:endParaRPr sz="2000" b="1">
              <a:solidFill>
                <a:schemeClr val="dk1"/>
              </a:solidFill>
              <a:latin typeface="Open Sans"/>
              <a:ea typeface="Open Sans"/>
              <a:cs typeface="Open Sans"/>
              <a:sym typeface="Open Sans"/>
            </a:endParaRPr>
          </a:p>
        </p:txBody>
      </p:sp>
      <p:sp>
        <p:nvSpPr>
          <p:cNvPr id="1019" name="Google Shape;1019;p69"/>
          <p:cNvSpPr txBox="1"/>
          <p:nvPr/>
        </p:nvSpPr>
        <p:spPr>
          <a:xfrm>
            <a:off x="2856089" y="2871825"/>
            <a:ext cx="1577100" cy="10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Menambahkan </a:t>
            </a:r>
            <a:r>
              <a:rPr lang="en">
                <a:solidFill>
                  <a:schemeClr val="lt1"/>
                </a:solidFill>
                <a:latin typeface="Open Sans"/>
                <a:ea typeface="Open Sans"/>
                <a:cs typeface="Open Sans"/>
                <a:sym typeface="Open Sans"/>
              </a:rPr>
              <a:t>Click Handler</a:t>
            </a:r>
            <a:endParaRPr>
              <a:solidFill>
                <a:schemeClr val="lt1"/>
              </a:solidFill>
              <a:latin typeface="Open Sans"/>
              <a:ea typeface="Open Sans"/>
              <a:cs typeface="Open Sans"/>
              <a:sym typeface="Open Sans"/>
            </a:endParaRPr>
          </a:p>
        </p:txBody>
      </p:sp>
      <p:sp>
        <p:nvSpPr>
          <p:cNvPr id="1020" name="Google Shape;1020;p69"/>
          <p:cNvSpPr txBox="1"/>
          <p:nvPr/>
        </p:nvSpPr>
        <p:spPr>
          <a:xfrm>
            <a:off x="3247739"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02</a:t>
            </a:r>
            <a:endParaRPr sz="2000" b="1">
              <a:solidFill>
                <a:schemeClr val="dk1"/>
              </a:solidFill>
              <a:latin typeface="Open Sans"/>
              <a:ea typeface="Open Sans"/>
              <a:cs typeface="Open Sans"/>
              <a:sym typeface="Open Sans"/>
            </a:endParaRPr>
          </a:p>
        </p:txBody>
      </p:sp>
      <p:sp>
        <p:nvSpPr>
          <p:cNvPr id="1021" name="Google Shape;1021;p69"/>
          <p:cNvSpPr txBox="1"/>
          <p:nvPr/>
        </p:nvSpPr>
        <p:spPr>
          <a:xfrm>
            <a:off x="4580750" y="2871825"/>
            <a:ext cx="1577100" cy="10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Menggerakan </a:t>
            </a:r>
            <a:r>
              <a:rPr lang="en">
                <a:solidFill>
                  <a:schemeClr val="lt1"/>
                </a:solidFill>
                <a:latin typeface="Open Sans"/>
                <a:ea typeface="Open Sans"/>
                <a:cs typeface="Open Sans"/>
                <a:sym typeface="Open Sans"/>
              </a:rPr>
              <a:t>Camera</a:t>
            </a:r>
            <a:endParaRPr>
              <a:solidFill>
                <a:schemeClr val="lt1"/>
              </a:solidFill>
              <a:latin typeface="Open Sans"/>
              <a:ea typeface="Open Sans"/>
              <a:cs typeface="Open Sans"/>
              <a:sym typeface="Open Sans"/>
            </a:endParaRPr>
          </a:p>
        </p:txBody>
      </p:sp>
      <p:sp>
        <p:nvSpPr>
          <p:cNvPr id="1022" name="Google Shape;1022;p69"/>
          <p:cNvSpPr txBox="1"/>
          <p:nvPr/>
        </p:nvSpPr>
        <p:spPr>
          <a:xfrm>
            <a:off x="497240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03</a:t>
            </a:r>
            <a:endParaRPr sz="2000" b="1">
              <a:solidFill>
                <a:schemeClr val="dk1"/>
              </a:solidFill>
              <a:latin typeface="Open Sans"/>
              <a:ea typeface="Open Sans"/>
              <a:cs typeface="Open Sans"/>
              <a:sym typeface="Open Sans"/>
            </a:endParaRPr>
          </a:p>
        </p:txBody>
      </p:sp>
      <p:sp>
        <p:nvSpPr>
          <p:cNvPr id="1023" name="Google Shape;1023;p69"/>
          <p:cNvSpPr txBox="1"/>
          <p:nvPr/>
        </p:nvSpPr>
        <p:spPr>
          <a:xfrm>
            <a:off x="6300380" y="2871825"/>
            <a:ext cx="1577100" cy="100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Animasi </a:t>
            </a:r>
            <a:r>
              <a:rPr lang="en">
                <a:solidFill>
                  <a:schemeClr val="lt1"/>
                </a:solidFill>
                <a:latin typeface="Open Sans"/>
                <a:ea typeface="Open Sans"/>
                <a:cs typeface="Open Sans"/>
                <a:sym typeface="Open Sans"/>
              </a:rPr>
              <a:t>Tweening</a:t>
            </a:r>
            <a:endParaRPr>
              <a:solidFill>
                <a:schemeClr val="lt1"/>
              </a:solidFill>
              <a:latin typeface="Open Sans"/>
              <a:ea typeface="Open Sans"/>
              <a:cs typeface="Open Sans"/>
              <a:sym typeface="Open Sans"/>
            </a:endParaRPr>
          </a:p>
        </p:txBody>
      </p:sp>
      <p:sp>
        <p:nvSpPr>
          <p:cNvPr id="1024" name="Google Shape;1024;p69"/>
          <p:cNvSpPr txBox="1"/>
          <p:nvPr/>
        </p:nvSpPr>
        <p:spPr>
          <a:xfrm>
            <a:off x="669203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04</a:t>
            </a:r>
            <a:endParaRPr sz="2000" b="1">
              <a:solidFill>
                <a:schemeClr val="dk1"/>
              </a:solidFill>
              <a:latin typeface="Open Sans"/>
              <a:ea typeface="Open Sans"/>
              <a:cs typeface="Open Sans"/>
              <a:sym typeface="Open Sans"/>
            </a:endParaRPr>
          </a:p>
        </p:txBody>
      </p:sp>
      <p:cxnSp>
        <p:nvCxnSpPr>
          <p:cNvPr id="1025" name="Google Shape;1025;p69"/>
          <p:cNvCxnSpPr>
            <a:stCxn id="1018" idx="2"/>
            <a:endCxn id="1017" idx="0"/>
          </p:cNvCxnSpPr>
          <p:nvPr/>
        </p:nvCxnSpPr>
        <p:spPr>
          <a:xfrm rot="-5400000" flipH="1">
            <a:off x="1488475"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026" name="Google Shape;1026;p69"/>
          <p:cNvCxnSpPr>
            <a:stCxn id="1020" idx="2"/>
            <a:endCxn id="1019" idx="0"/>
          </p:cNvCxnSpPr>
          <p:nvPr/>
        </p:nvCxnSpPr>
        <p:spPr>
          <a:xfrm rot="-5400000" flipH="1">
            <a:off x="3208139"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027" name="Google Shape;1027;p69"/>
          <p:cNvCxnSpPr>
            <a:stCxn id="1022" idx="2"/>
            <a:endCxn id="1021" idx="0"/>
          </p:cNvCxnSpPr>
          <p:nvPr/>
        </p:nvCxnSpPr>
        <p:spPr>
          <a:xfrm rot="-5400000" flipH="1">
            <a:off x="493280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028" name="Google Shape;1028;p69"/>
          <p:cNvCxnSpPr>
            <a:stCxn id="1024" idx="2"/>
            <a:endCxn id="1023" idx="0"/>
          </p:cNvCxnSpPr>
          <p:nvPr/>
        </p:nvCxnSpPr>
        <p:spPr>
          <a:xfrm rot="-5400000" flipH="1">
            <a:off x="665243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029" name="Google Shape;1029;p69"/>
          <p:cNvGrpSpPr/>
          <p:nvPr/>
        </p:nvGrpSpPr>
        <p:grpSpPr>
          <a:xfrm>
            <a:off x="1067700" y="2200076"/>
            <a:ext cx="6880909" cy="420399"/>
            <a:chOff x="1067700" y="2200076"/>
            <a:chExt cx="6880909" cy="420399"/>
          </a:xfrm>
        </p:grpSpPr>
        <p:grpSp>
          <p:nvGrpSpPr>
            <p:cNvPr id="1030" name="Google Shape;1030;p69"/>
            <p:cNvGrpSpPr/>
            <p:nvPr/>
          </p:nvGrpSpPr>
          <p:grpSpPr>
            <a:xfrm>
              <a:off x="1067700" y="2354375"/>
              <a:ext cx="6880909" cy="266100"/>
              <a:chOff x="1067700" y="2438700"/>
              <a:chExt cx="6880909" cy="266100"/>
            </a:xfrm>
          </p:grpSpPr>
          <p:cxnSp>
            <p:nvCxnSpPr>
              <p:cNvPr id="1031" name="Google Shape;1031;p69"/>
              <p:cNvCxnSpPr/>
              <p:nvPr/>
            </p:nvCxnSpPr>
            <p:spPr>
              <a:xfrm rot="-5400000" flipH="1">
                <a:off x="9349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032" name="Google Shape;1032;p69"/>
              <p:cNvSpPr/>
              <p:nvPr/>
            </p:nvSpPr>
            <p:spPr>
              <a:xfrm>
                <a:off x="12936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9"/>
              <p:cNvSpPr/>
              <p:nvPr/>
            </p:nvSpPr>
            <p:spPr>
              <a:xfrm>
                <a:off x="16090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9"/>
              <p:cNvSpPr/>
              <p:nvPr/>
            </p:nvSpPr>
            <p:spPr>
              <a:xfrm>
                <a:off x="21509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9"/>
              <p:cNvSpPr/>
              <p:nvPr/>
            </p:nvSpPr>
            <p:spPr>
              <a:xfrm>
                <a:off x="24662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6" name="Google Shape;1036;p69"/>
              <p:cNvCxnSpPr/>
              <p:nvPr/>
            </p:nvCxnSpPr>
            <p:spPr>
              <a:xfrm rot="-5400000" flipH="1">
                <a:off x="26488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037" name="Google Shape;1037;p69"/>
              <p:cNvSpPr/>
              <p:nvPr/>
            </p:nvSpPr>
            <p:spPr>
              <a:xfrm>
                <a:off x="300948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9"/>
              <p:cNvSpPr/>
              <p:nvPr/>
            </p:nvSpPr>
            <p:spPr>
              <a:xfrm>
                <a:off x="332675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9"/>
              <p:cNvSpPr/>
              <p:nvPr/>
            </p:nvSpPr>
            <p:spPr>
              <a:xfrm>
                <a:off x="3870626"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9"/>
              <p:cNvSpPr/>
              <p:nvPr/>
            </p:nvSpPr>
            <p:spPr>
              <a:xfrm>
                <a:off x="4186013"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9"/>
              <p:cNvSpPr/>
              <p:nvPr/>
            </p:nvSpPr>
            <p:spPr>
              <a:xfrm>
                <a:off x="47309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9"/>
              <p:cNvSpPr/>
              <p:nvPr/>
            </p:nvSpPr>
            <p:spPr>
              <a:xfrm>
                <a:off x="50498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9"/>
              <p:cNvSpPr/>
              <p:nvPr/>
            </p:nvSpPr>
            <p:spPr>
              <a:xfrm>
                <a:off x="559655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9"/>
              <p:cNvSpPr/>
              <p:nvPr/>
            </p:nvSpPr>
            <p:spPr>
              <a:xfrm>
                <a:off x="59132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5" name="Google Shape;1045;p69"/>
              <p:cNvCxnSpPr/>
              <p:nvPr/>
            </p:nvCxnSpPr>
            <p:spPr>
              <a:xfrm rot="-5400000" flipH="1">
                <a:off x="609710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046" name="Google Shape;1046;p69"/>
              <p:cNvSpPr/>
              <p:nvPr/>
            </p:nvSpPr>
            <p:spPr>
              <a:xfrm>
                <a:off x="645641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9"/>
              <p:cNvSpPr/>
              <p:nvPr/>
            </p:nvSpPr>
            <p:spPr>
              <a:xfrm>
                <a:off x="677237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9"/>
              <p:cNvSpPr/>
              <p:nvPr/>
            </p:nvSpPr>
            <p:spPr>
              <a:xfrm>
                <a:off x="731568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9"/>
              <p:cNvSpPr/>
              <p:nvPr/>
            </p:nvSpPr>
            <p:spPr>
              <a:xfrm>
                <a:off x="763184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0" name="Google Shape;1050;p69"/>
              <p:cNvCxnSpPr/>
              <p:nvPr/>
            </p:nvCxnSpPr>
            <p:spPr>
              <a:xfrm rot="-5400000" flipH="1">
                <a:off x="7815259"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051" name="Google Shape;1051;p69"/>
              <p:cNvCxnSpPr/>
              <p:nvPr/>
            </p:nvCxnSpPr>
            <p:spPr>
              <a:xfrm rot="-5400000" flipH="1">
                <a:off x="43686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grpSp>
        <p:sp>
          <p:nvSpPr>
            <p:cNvPr id="1052" name="Google Shape;1052;p69"/>
            <p:cNvSpPr/>
            <p:nvPr/>
          </p:nvSpPr>
          <p:spPr>
            <a:xfrm rot="10800000">
              <a:off x="4466900" y="2200076"/>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69"/>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054" name="Google Shape;1054;p69"/>
          <p:cNvGrpSpPr/>
          <p:nvPr/>
        </p:nvGrpSpPr>
        <p:grpSpPr>
          <a:xfrm>
            <a:off x="8168387" y="565099"/>
            <a:ext cx="265500" cy="139500"/>
            <a:chOff x="8168387" y="565099"/>
            <a:chExt cx="265500" cy="139500"/>
          </a:xfrm>
        </p:grpSpPr>
        <p:sp>
          <p:nvSpPr>
            <p:cNvPr id="1055" name="Google Shape;1055;p69"/>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9"/>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69"/>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16:00:00:00</a:t>
            </a:r>
            <a:endParaRPr sz="1000">
              <a:solidFill>
                <a:schemeClr val="dk2"/>
              </a:solidFill>
            </a:endParaRPr>
          </a:p>
        </p:txBody>
      </p:sp>
      <p:pic>
        <p:nvPicPr>
          <p:cNvPr id="5" name="Picture 4" descr="A screenshot of a computer&#10;&#10;Description automatically generated with medium confidence">
            <a:extLst>
              <a:ext uri="{FF2B5EF4-FFF2-40B4-BE49-F238E27FC236}">
                <a16:creationId xmlns:a16="http://schemas.microsoft.com/office/drawing/2014/main" id="{048E7E20-6F7E-B82C-016A-68C9612C5C9E}"/>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grpSp>
        <p:nvGrpSpPr>
          <p:cNvPr id="1062" name="Google Shape;1062;p70"/>
          <p:cNvGrpSpPr/>
          <p:nvPr/>
        </p:nvGrpSpPr>
        <p:grpSpPr>
          <a:xfrm>
            <a:off x="3422788" y="1597857"/>
            <a:ext cx="2298600" cy="2298600"/>
            <a:chOff x="3422788" y="1597857"/>
            <a:chExt cx="2298600" cy="2298600"/>
          </a:xfrm>
        </p:grpSpPr>
        <p:sp>
          <p:nvSpPr>
            <p:cNvPr id="1063" name="Google Shape;1063;p70"/>
            <p:cNvSpPr/>
            <p:nvPr/>
          </p:nvSpPr>
          <p:spPr>
            <a:xfrm>
              <a:off x="3422788" y="1597857"/>
              <a:ext cx="2298600" cy="22986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0"/>
            <p:cNvSpPr txBox="1"/>
            <p:nvPr/>
          </p:nvSpPr>
          <p:spPr>
            <a:xfrm>
              <a:off x="4156888" y="2445507"/>
              <a:ext cx="830400" cy="6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2"/>
                  </a:solidFill>
                  <a:latin typeface="Open Sans"/>
                  <a:ea typeface="Open Sans"/>
                  <a:cs typeface="Open Sans"/>
                  <a:sym typeface="Open Sans"/>
                </a:rPr>
                <a:t>+</a:t>
              </a:r>
              <a:endParaRPr sz="4000">
                <a:solidFill>
                  <a:schemeClr val="dk2"/>
                </a:solidFill>
                <a:latin typeface="Open Sans"/>
                <a:ea typeface="Open Sans"/>
                <a:cs typeface="Open Sans"/>
                <a:sym typeface="Open Sans"/>
              </a:endParaRPr>
            </a:p>
          </p:txBody>
        </p:sp>
      </p:grpSp>
      <p:sp>
        <p:nvSpPr>
          <p:cNvPr id="1065" name="Google Shape;1065;p70"/>
          <p:cNvSpPr/>
          <p:nvPr/>
        </p:nvSpPr>
        <p:spPr>
          <a:xfrm>
            <a:off x="32347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0"/>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FILE DEPENDENSI </a:t>
            </a:r>
            <a:r>
              <a:rPr lang="en">
                <a:solidFill>
                  <a:schemeClr val="lt1"/>
                </a:solidFill>
              </a:rPr>
              <a:t>PEMBUAT OBJECT</a:t>
            </a:r>
            <a:endParaRPr>
              <a:solidFill>
                <a:schemeClr val="lt1"/>
              </a:solidFill>
            </a:endParaRPr>
          </a:p>
        </p:txBody>
      </p:sp>
      <p:sp>
        <p:nvSpPr>
          <p:cNvPr id="1067" name="Google Shape;1067;p70"/>
          <p:cNvSpPr txBox="1">
            <a:spLocks noGrp="1"/>
          </p:cNvSpPr>
          <p:nvPr>
            <p:ph type="subTitle" idx="1"/>
          </p:nvPr>
        </p:nvSpPr>
        <p:spPr>
          <a:xfrm>
            <a:off x="800124" y="1832403"/>
            <a:ext cx="2298600" cy="730500"/>
          </a:xfrm>
          <a:prstGeom prst="rect">
            <a:avLst/>
          </a:prstGeom>
        </p:spPr>
        <p:txBody>
          <a:bodyPr spcFirstLastPara="1" wrap="square" lIns="91425" tIns="91425" rIns="91425" bIns="91425" anchor="ctr" anchorCtr="0">
            <a:normAutofit fontScale="92500" lnSpcReduction="10000"/>
          </a:bodyPr>
          <a:lstStyle/>
          <a:p>
            <a:pPr marL="0" lvl="0" indent="0" algn="r" rtl="0">
              <a:spcBef>
                <a:spcPts val="0"/>
              </a:spcBef>
              <a:spcAft>
                <a:spcPts val="0"/>
              </a:spcAft>
              <a:buNone/>
            </a:pPr>
            <a:r>
              <a:rPr lang="en"/>
              <a:t>Fungsi untuk menampilkan apapun yang sudah kita buat ke layar</a:t>
            </a:r>
            <a:endParaRPr/>
          </a:p>
        </p:txBody>
      </p:sp>
      <p:sp>
        <p:nvSpPr>
          <p:cNvPr id="1068" name="Google Shape;1068;p70"/>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Renderer</a:t>
            </a:r>
            <a:endParaRPr/>
          </a:p>
        </p:txBody>
      </p:sp>
      <p:sp>
        <p:nvSpPr>
          <p:cNvPr id="1069" name="Google Shape;1069;p70"/>
          <p:cNvSpPr txBox="1">
            <a:spLocks noGrp="1"/>
          </p:cNvSpPr>
          <p:nvPr>
            <p:ph type="subTitle" idx="3"/>
          </p:nvPr>
        </p:nvSpPr>
        <p:spPr>
          <a:xfrm>
            <a:off x="6045450" y="1832400"/>
            <a:ext cx="2298600" cy="730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852"/>
              <a:buNone/>
            </a:pPr>
            <a:r>
              <a:rPr lang="en" sz="1285"/>
              <a:t>Layaknya mata manusia, posisi kamera perlu diatur sedemikian rupa sehingga objek dapat terlihat</a:t>
            </a:r>
            <a:endParaRPr sz="1285"/>
          </a:p>
        </p:txBody>
      </p:sp>
      <p:sp>
        <p:nvSpPr>
          <p:cNvPr id="1070" name="Google Shape;1070;p70"/>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Camera</a:t>
            </a:r>
            <a:endParaRPr/>
          </a:p>
        </p:txBody>
      </p:sp>
      <p:sp>
        <p:nvSpPr>
          <p:cNvPr id="1071" name="Google Shape;1071;p70"/>
          <p:cNvSpPr txBox="1">
            <a:spLocks noGrp="1"/>
          </p:cNvSpPr>
          <p:nvPr>
            <p:ph type="subTitle" idx="5"/>
          </p:nvPr>
        </p:nvSpPr>
        <p:spPr>
          <a:xfrm>
            <a:off x="800124" y="3444213"/>
            <a:ext cx="22986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852"/>
              <a:buNone/>
            </a:pPr>
            <a:r>
              <a:rPr lang="en" sz="1185"/>
              <a:t>Mengatur apa dan dimana saja aset yang akan dirender oleh three js. Tempat untuk meletakan objects, camera, dan light</a:t>
            </a:r>
            <a:endParaRPr sz="1185"/>
          </a:p>
        </p:txBody>
      </p:sp>
      <p:sp>
        <p:nvSpPr>
          <p:cNvPr id="1072" name="Google Shape;1072;p70"/>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Scene</a:t>
            </a:r>
            <a:endParaRPr/>
          </a:p>
        </p:txBody>
      </p:sp>
      <p:sp>
        <p:nvSpPr>
          <p:cNvPr id="1073" name="Google Shape;1073;p70"/>
          <p:cNvSpPr txBox="1">
            <a:spLocks noGrp="1"/>
          </p:cNvSpPr>
          <p:nvPr>
            <p:ph type="subTitle" idx="7"/>
          </p:nvPr>
        </p:nvSpPr>
        <p:spPr>
          <a:xfrm>
            <a:off x="6045471" y="3444212"/>
            <a:ext cx="2298600" cy="7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852"/>
              <a:buNone/>
            </a:pPr>
            <a:r>
              <a:rPr lang="en" sz="1185"/>
              <a:t>Seperti di kehidupan nyata, kita membutuhkan cahaya agar sebuah objek dapat terlihat</a:t>
            </a:r>
            <a:endParaRPr sz="1185"/>
          </a:p>
        </p:txBody>
      </p:sp>
      <p:sp>
        <p:nvSpPr>
          <p:cNvPr id="1074" name="Google Shape;1074;p70"/>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Light</a:t>
            </a:r>
            <a:endParaRPr/>
          </a:p>
        </p:txBody>
      </p:sp>
      <p:sp>
        <p:nvSpPr>
          <p:cNvPr id="1075" name="Google Shape;1075;p70"/>
          <p:cNvSpPr/>
          <p:nvPr/>
        </p:nvSpPr>
        <p:spPr>
          <a:xfrm>
            <a:off x="49873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0"/>
          <p:cNvSpPr/>
          <p:nvPr/>
        </p:nvSpPr>
        <p:spPr>
          <a:xfrm>
            <a:off x="32347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0"/>
          <p:cNvSpPr/>
          <p:nvPr/>
        </p:nvSpPr>
        <p:spPr>
          <a:xfrm>
            <a:off x="49873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8" name="Google Shape;1078;p70"/>
          <p:cNvGrpSpPr/>
          <p:nvPr/>
        </p:nvGrpSpPr>
        <p:grpSpPr>
          <a:xfrm>
            <a:off x="5245289" y="1823528"/>
            <a:ext cx="402322" cy="299620"/>
            <a:chOff x="1798100" y="3020400"/>
            <a:chExt cx="432000" cy="318575"/>
          </a:xfrm>
        </p:grpSpPr>
        <p:sp>
          <p:nvSpPr>
            <p:cNvPr id="1079" name="Google Shape;1079;p70"/>
            <p:cNvSpPr/>
            <p:nvPr/>
          </p:nvSpPr>
          <p:spPr>
            <a:xfrm>
              <a:off x="2085300" y="3190950"/>
              <a:ext cx="28625" cy="74250"/>
            </a:xfrm>
            <a:custGeom>
              <a:avLst/>
              <a:gdLst/>
              <a:ahLst/>
              <a:cxnLst/>
              <a:rect l="l" t="t" r="r" b="b"/>
              <a:pathLst>
                <a:path w="1145" h="2970" extrusionOk="0">
                  <a:moveTo>
                    <a:pt x="573" y="1"/>
                  </a:moveTo>
                  <a:cubicBezTo>
                    <a:pt x="204" y="1"/>
                    <a:pt x="1" y="185"/>
                    <a:pt x="1" y="628"/>
                  </a:cubicBezTo>
                  <a:lnTo>
                    <a:pt x="1" y="2324"/>
                  </a:lnTo>
                  <a:cubicBezTo>
                    <a:pt x="1" y="2767"/>
                    <a:pt x="204" y="2970"/>
                    <a:pt x="573" y="2970"/>
                  </a:cubicBezTo>
                  <a:cubicBezTo>
                    <a:pt x="923" y="2970"/>
                    <a:pt x="1144" y="2767"/>
                    <a:pt x="1144" y="2324"/>
                  </a:cubicBezTo>
                  <a:lnTo>
                    <a:pt x="1144" y="628"/>
                  </a:lnTo>
                  <a:cubicBezTo>
                    <a:pt x="1144" y="185"/>
                    <a:pt x="923"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0"/>
            <p:cNvSpPr/>
            <p:nvPr/>
          </p:nvSpPr>
          <p:spPr>
            <a:xfrm>
              <a:off x="1798100" y="3020400"/>
              <a:ext cx="432000" cy="318575"/>
            </a:xfrm>
            <a:custGeom>
              <a:avLst/>
              <a:gdLst/>
              <a:ahLst/>
              <a:cxnLst/>
              <a:rect l="l" t="t" r="r" b="b"/>
              <a:pathLst>
                <a:path w="17280" h="12743" extrusionOk="0">
                  <a:moveTo>
                    <a:pt x="7325" y="1289"/>
                  </a:moveTo>
                  <a:cubicBezTo>
                    <a:pt x="7342" y="1289"/>
                    <a:pt x="7359" y="1290"/>
                    <a:pt x="7377" y="1291"/>
                  </a:cubicBezTo>
                  <a:lnTo>
                    <a:pt x="9922" y="1291"/>
                  </a:lnTo>
                  <a:cubicBezTo>
                    <a:pt x="10549" y="1328"/>
                    <a:pt x="10549" y="2250"/>
                    <a:pt x="9922" y="2305"/>
                  </a:cubicBezTo>
                  <a:lnTo>
                    <a:pt x="7377" y="2305"/>
                  </a:lnTo>
                  <a:cubicBezTo>
                    <a:pt x="7365" y="2306"/>
                    <a:pt x="7353" y="2306"/>
                    <a:pt x="7342" y="2306"/>
                  </a:cubicBezTo>
                  <a:cubicBezTo>
                    <a:pt x="6675" y="2306"/>
                    <a:pt x="6669" y="1289"/>
                    <a:pt x="7325" y="1289"/>
                  </a:cubicBezTo>
                  <a:close/>
                  <a:moveTo>
                    <a:pt x="3836" y="2969"/>
                  </a:moveTo>
                  <a:cubicBezTo>
                    <a:pt x="4021" y="2969"/>
                    <a:pt x="4168" y="3117"/>
                    <a:pt x="4168" y="3301"/>
                  </a:cubicBezTo>
                  <a:lnTo>
                    <a:pt x="4168" y="4665"/>
                  </a:lnTo>
                  <a:cubicBezTo>
                    <a:pt x="4168" y="4850"/>
                    <a:pt x="4021" y="4997"/>
                    <a:pt x="3836" y="4997"/>
                  </a:cubicBezTo>
                  <a:lnTo>
                    <a:pt x="1365" y="4997"/>
                  </a:lnTo>
                  <a:cubicBezTo>
                    <a:pt x="1181" y="4997"/>
                    <a:pt x="1015" y="4850"/>
                    <a:pt x="1015" y="4665"/>
                  </a:cubicBezTo>
                  <a:lnTo>
                    <a:pt x="1015" y="3301"/>
                  </a:lnTo>
                  <a:cubicBezTo>
                    <a:pt x="1015" y="3117"/>
                    <a:pt x="1181" y="2969"/>
                    <a:pt x="1365" y="2969"/>
                  </a:cubicBezTo>
                  <a:close/>
                  <a:moveTo>
                    <a:pt x="5293" y="5938"/>
                  </a:moveTo>
                  <a:cubicBezTo>
                    <a:pt x="5533" y="5938"/>
                    <a:pt x="5791" y="6030"/>
                    <a:pt x="5791" y="6251"/>
                  </a:cubicBezTo>
                  <a:lnTo>
                    <a:pt x="5791" y="10327"/>
                  </a:lnTo>
                  <a:cubicBezTo>
                    <a:pt x="5791" y="10529"/>
                    <a:pt x="5533" y="10622"/>
                    <a:pt x="5293" y="10622"/>
                  </a:cubicBezTo>
                  <a:cubicBezTo>
                    <a:pt x="5035" y="10622"/>
                    <a:pt x="4777" y="10529"/>
                    <a:pt x="4777" y="10327"/>
                  </a:cubicBezTo>
                  <a:lnTo>
                    <a:pt x="4777" y="6251"/>
                  </a:lnTo>
                  <a:cubicBezTo>
                    <a:pt x="4777" y="6030"/>
                    <a:pt x="5035" y="5938"/>
                    <a:pt x="5293" y="5938"/>
                  </a:cubicBezTo>
                  <a:close/>
                  <a:moveTo>
                    <a:pt x="12061" y="5938"/>
                  </a:moveTo>
                  <a:cubicBezTo>
                    <a:pt x="12927" y="5938"/>
                    <a:pt x="13628" y="6362"/>
                    <a:pt x="13628" y="7468"/>
                  </a:cubicBezTo>
                  <a:lnTo>
                    <a:pt x="13628" y="9165"/>
                  </a:lnTo>
                  <a:cubicBezTo>
                    <a:pt x="13628" y="10253"/>
                    <a:pt x="12946" y="10677"/>
                    <a:pt x="12061" y="10677"/>
                  </a:cubicBezTo>
                  <a:cubicBezTo>
                    <a:pt x="11175" y="10677"/>
                    <a:pt x="10475" y="10253"/>
                    <a:pt x="10475" y="9165"/>
                  </a:cubicBezTo>
                  <a:lnTo>
                    <a:pt x="10475" y="7468"/>
                  </a:lnTo>
                  <a:cubicBezTo>
                    <a:pt x="10475" y="6362"/>
                    <a:pt x="11175" y="5938"/>
                    <a:pt x="12061" y="5938"/>
                  </a:cubicBezTo>
                  <a:close/>
                  <a:moveTo>
                    <a:pt x="8336" y="5901"/>
                  </a:moveTo>
                  <a:cubicBezTo>
                    <a:pt x="8668" y="5901"/>
                    <a:pt x="9608" y="5975"/>
                    <a:pt x="9608" y="6473"/>
                  </a:cubicBezTo>
                  <a:cubicBezTo>
                    <a:pt x="9608" y="6639"/>
                    <a:pt x="9497" y="6989"/>
                    <a:pt x="9202" y="6989"/>
                  </a:cubicBezTo>
                  <a:cubicBezTo>
                    <a:pt x="8981" y="6989"/>
                    <a:pt x="8852" y="6749"/>
                    <a:pt x="8336" y="6749"/>
                  </a:cubicBezTo>
                  <a:cubicBezTo>
                    <a:pt x="7875" y="6749"/>
                    <a:pt x="7690" y="6934"/>
                    <a:pt x="7690" y="7136"/>
                  </a:cubicBezTo>
                  <a:cubicBezTo>
                    <a:pt x="7690" y="7782"/>
                    <a:pt x="9719" y="7653"/>
                    <a:pt x="9719" y="9276"/>
                  </a:cubicBezTo>
                  <a:cubicBezTo>
                    <a:pt x="9719" y="10198"/>
                    <a:pt x="9055" y="10695"/>
                    <a:pt x="8114" y="10695"/>
                  </a:cubicBezTo>
                  <a:cubicBezTo>
                    <a:pt x="7285" y="10695"/>
                    <a:pt x="6565" y="10290"/>
                    <a:pt x="6565" y="9866"/>
                  </a:cubicBezTo>
                  <a:cubicBezTo>
                    <a:pt x="6565" y="9644"/>
                    <a:pt x="6768" y="9331"/>
                    <a:pt x="7008" y="9331"/>
                  </a:cubicBezTo>
                  <a:cubicBezTo>
                    <a:pt x="7303" y="9331"/>
                    <a:pt x="7506" y="9792"/>
                    <a:pt x="8096" y="9792"/>
                  </a:cubicBezTo>
                  <a:cubicBezTo>
                    <a:pt x="8391" y="9792"/>
                    <a:pt x="8723" y="9681"/>
                    <a:pt x="8723" y="9368"/>
                  </a:cubicBezTo>
                  <a:cubicBezTo>
                    <a:pt x="8723" y="8593"/>
                    <a:pt x="6695" y="8741"/>
                    <a:pt x="6695" y="7229"/>
                  </a:cubicBezTo>
                  <a:cubicBezTo>
                    <a:pt x="6695" y="6270"/>
                    <a:pt x="7524" y="5901"/>
                    <a:pt x="8336" y="5901"/>
                  </a:cubicBezTo>
                  <a:close/>
                  <a:moveTo>
                    <a:pt x="5680" y="0"/>
                  </a:moveTo>
                  <a:cubicBezTo>
                    <a:pt x="5441" y="0"/>
                    <a:pt x="5238" y="166"/>
                    <a:pt x="5182" y="424"/>
                  </a:cubicBezTo>
                  <a:lnTo>
                    <a:pt x="4924" y="1955"/>
                  </a:lnTo>
                  <a:lnTo>
                    <a:pt x="517" y="1955"/>
                  </a:lnTo>
                  <a:cubicBezTo>
                    <a:pt x="240" y="1955"/>
                    <a:pt x="1" y="2176"/>
                    <a:pt x="19" y="2453"/>
                  </a:cubicBezTo>
                  <a:lnTo>
                    <a:pt x="19" y="12244"/>
                  </a:lnTo>
                  <a:cubicBezTo>
                    <a:pt x="1" y="12521"/>
                    <a:pt x="240" y="12742"/>
                    <a:pt x="517" y="12742"/>
                  </a:cubicBezTo>
                  <a:lnTo>
                    <a:pt x="16781" y="12742"/>
                  </a:lnTo>
                  <a:cubicBezTo>
                    <a:pt x="17058" y="12742"/>
                    <a:pt x="17279" y="12521"/>
                    <a:pt x="17279" y="12244"/>
                  </a:cubicBezTo>
                  <a:lnTo>
                    <a:pt x="17279" y="2471"/>
                  </a:lnTo>
                  <a:cubicBezTo>
                    <a:pt x="17279" y="2176"/>
                    <a:pt x="17058" y="1955"/>
                    <a:pt x="16781" y="1955"/>
                  </a:cubicBezTo>
                  <a:lnTo>
                    <a:pt x="15786" y="1955"/>
                  </a:lnTo>
                  <a:lnTo>
                    <a:pt x="15786" y="1660"/>
                  </a:lnTo>
                  <a:cubicBezTo>
                    <a:pt x="15786" y="987"/>
                    <a:pt x="15278" y="650"/>
                    <a:pt x="14771" y="650"/>
                  </a:cubicBezTo>
                  <a:cubicBezTo>
                    <a:pt x="14264" y="650"/>
                    <a:pt x="13757" y="987"/>
                    <a:pt x="13757" y="1660"/>
                  </a:cubicBezTo>
                  <a:lnTo>
                    <a:pt x="13757" y="1955"/>
                  </a:lnTo>
                  <a:lnTo>
                    <a:pt x="12374" y="1955"/>
                  </a:lnTo>
                  <a:lnTo>
                    <a:pt x="12098" y="424"/>
                  </a:lnTo>
                  <a:cubicBezTo>
                    <a:pt x="12061" y="166"/>
                    <a:pt x="11858" y="0"/>
                    <a:pt x="1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70"/>
          <p:cNvGrpSpPr/>
          <p:nvPr/>
        </p:nvGrpSpPr>
        <p:grpSpPr>
          <a:xfrm>
            <a:off x="3492677" y="3382010"/>
            <a:ext cx="402346" cy="402355"/>
            <a:chOff x="2575350" y="3971450"/>
            <a:chExt cx="485925" cy="483600"/>
          </a:xfrm>
        </p:grpSpPr>
        <p:sp>
          <p:nvSpPr>
            <p:cNvPr id="1082" name="Google Shape;1082;p70"/>
            <p:cNvSpPr/>
            <p:nvPr/>
          </p:nvSpPr>
          <p:spPr>
            <a:xfrm>
              <a:off x="2749150" y="3971450"/>
              <a:ext cx="237450" cy="162300"/>
            </a:xfrm>
            <a:custGeom>
              <a:avLst/>
              <a:gdLst/>
              <a:ahLst/>
              <a:cxnLst/>
              <a:rect l="l" t="t" r="r" b="b"/>
              <a:pathLst>
                <a:path w="9498" h="6492" extrusionOk="0">
                  <a:moveTo>
                    <a:pt x="2933" y="0"/>
                  </a:moveTo>
                  <a:cubicBezTo>
                    <a:pt x="2398" y="0"/>
                    <a:pt x="1863" y="19"/>
                    <a:pt x="1347" y="111"/>
                  </a:cubicBezTo>
                  <a:lnTo>
                    <a:pt x="1126" y="978"/>
                  </a:lnTo>
                  <a:cubicBezTo>
                    <a:pt x="1126" y="978"/>
                    <a:pt x="1126" y="996"/>
                    <a:pt x="1126" y="996"/>
                  </a:cubicBezTo>
                  <a:cubicBezTo>
                    <a:pt x="628" y="2803"/>
                    <a:pt x="259" y="4647"/>
                    <a:pt x="1" y="6491"/>
                  </a:cubicBezTo>
                  <a:cubicBezTo>
                    <a:pt x="1734" y="5458"/>
                    <a:pt x="3560" y="4610"/>
                    <a:pt x="5459" y="3965"/>
                  </a:cubicBezTo>
                  <a:cubicBezTo>
                    <a:pt x="7469" y="3246"/>
                    <a:pt x="9018" y="2840"/>
                    <a:pt x="9184" y="2803"/>
                  </a:cubicBezTo>
                  <a:lnTo>
                    <a:pt x="9498" y="2711"/>
                  </a:lnTo>
                  <a:cubicBezTo>
                    <a:pt x="7727" y="1014"/>
                    <a:pt x="5385" y="37"/>
                    <a:pt x="2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a:off x="2592875" y="3980675"/>
              <a:ext cx="159075" cy="253575"/>
            </a:xfrm>
            <a:custGeom>
              <a:avLst/>
              <a:gdLst/>
              <a:ahLst/>
              <a:cxnLst/>
              <a:rect l="l" t="t" r="r" b="b"/>
              <a:pathLst>
                <a:path w="6363" h="10143" extrusionOk="0">
                  <a:moveTo>
                    <a:pt x="6363" y="0"/>
                  </a:moveTo>
                  <a:lnTo>
                    <a:pt x="6363" y="0"/>
                  </a:lnTo>
                  <a:cubicBezTo>
                    <a:pt x="3467" y="830"/>
                    <a:pt x="1107" y="2969"/>
                    <a:pt x="1" y="5772"/>
                  </a:cubicBezTo>
                  <a:lnTo>
                    <a:pt x="665" y="6399"/>
                  </a:lnTo>
                  <a:lnTo>
                    <a:pt x="665" y="6417"/>
                  </a:lnTo>
                  <a:cubicBezTo>
                    <a:pt x="665" y="6417"/>
                    <a:pt x="1826" y="7616"/>
                    <a:pt x="3467" y="8980"/>
                  </a:cubicBezTo>
                  <a:cubicBezTo>
                    <a:pt x="3947" y="9386"/>
                    <a:pt x="4408" y="9773"/>
                    <a:pt x="4869" y="10142"/>
                  </a:cubicBezTo>
                  <a:cubicBezTo>
                    <a:pt x="4850" y="8114"/>
                    <a:pt x="5035" y="6104"/>
                    <a:pt x="5422" y="4131"/>
                  </a:cubicBezTo>
                  <a:cubicBezTo>
                    <a:pt x="5791" y="2047"/>
                    <a:pt x="6233" y="498"/>
                    <a:pt x="6270" y="332"/>
                  </a:cubicBez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a:off x="2852425" y="4062250"/>
              <a:ext cx="208850" cy="209325"/>
            </a:xfrm>
            <a:custGeom>
              <a:avLst/>
              <a:gdLst/>
              <a:ahLst/>
              <a:cxnLst/>
              <a:rect l="l" t="t" r="r" b="b"/>
              <a:pathLst>
                <a:path w="8354" h="8373" extrusionOk="0">
                  <a:moveTo>
                    <a:pt x="6196" y="1"/>
                  </a:moveTo>
                  <a:lnTo>
                    <a:pt x="5348" y="259"/>
                  </a:lnTo>
                  <a:lnTo>
                    <a:pt x="5330" y="259"/>
                  </a:lnTo>
                  <a:cubicBezTo>
                    <a:pt x="3523" y="739"/>
                    <a:pt x="1734" y="1329"/>
                    <a:pt x="1" y="2048"/>
                  </a:cubicBezTo>
                  <a:cubicBezTo>
                    <a:pt x="3818" y="4058"/>
                    <a:pt x="7543" y="7893"/>
                    <a:pt x="7801" y="8151"/>
                  </a:cubicBezTo>
                  <a:lnTo>
                    <a:pt x="8022" y="8373"/>
                  </a:lnTo>
                  <a:cubicBezTo>
                    <a:pt x="8206" y="7672"/>
                    <a:pt x="8299" y="6934"/>
                    <a:pt x="8317" y="6215"/>
                  </a:cubicBezTo>
                  <a:cubicBezTo>
                    <a:pt x="8354" y="3966"/>
                    <a:pt x="7616" y="1771"/>
                    <a:pt x="6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a:off x="2575350" y="4154925"/>
              <a:ext cx="208400" cy="209325"/>
            </a:xfrm>
            <a:custGeom>
              <a:avLst/>
              <a:gdLst/>
              <a:ahLst/>
              <a:cxnLst/>
              <a:rect l="l" t="t" r="r" b="b"/>
              <a:pathLst>
                <a:path w="8336" h="8373" extrusionOk="0">
                  <a:moveTo>
                    <a:pt x="314" y="0"/>
                  </a:moveTo>
                  <a:cubicBezTo>
                    <a:pt x="148" y="720"/>
                    <a:pt x="56" y="1439"/>
                    <a:pt x="38" y="2176"/>
                  </a:cubicBezTo>
                  <a:cubicBezTo>
                    <a:pt x="1" y="4426"/>
                    <a:pt x="739" y="6620"/>
                    <a:pt x="2140" y="8372"/>
                  </a:cubicBezTo>
                  <a:lnTo>
                    <a:pt x="3007" y="8114"/>
                  </a:lnTo>
                  <a:lnTo>
                    <a:pt x="3025" y="8114"/>
                  </a:lnTo>
                  <a:cubicBezTo>
                    <a:pt x="4832" y="7635"/>
                    <a:pt x="6603" y="7045"/>
                    <a:pt x="8336" y="6344"/>
                  </a:cubicBezTo>
                  <a:cubicBezTo>
                    <a:pt x="4537" y="4315"/>
                    <a:pt x="812" y="498"/>
                    <a:pt x="554" y="240"/>
                  </a:cubicBez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a:off x="2885150" y="4192725"/>
              <a:ext cx="158625" cy="253125"/>
            </a:xfrm>
            <a:custGeom>
              <a:avLst/>
              <a:gdLst/>
              <a:ahLst/>
              <a:cxnLst/>
              <a:rect l="l" t="t" r="r" b="b"/>
              <a:pathLst>
                <a:path w="6345" h="10125" extrusionOk="0">
                  <a:moveTo>
                    <a:pt x="1476" y="0"/>
                  </a:moveTo>
                  <a:cubicBezTo>
                    <a:pt x="1513" y="2029"/>
                    <a:pt x="1328" y="4039"/>
                    <a:pt x="941" y="6012"/>
                  </a:cubicBezTo>
                  <a:cubicBezTo>
                    <a:pt x="554" y="8114"/>
                    <a:pt x="130" y="9663"/>
                    <a:pt x="75" y="9811"/>
                  </a:cubicBezTo>
                  <a:lnTo>
                    <a:pt x="1" y="10124"/>
                  </a:lnTo>
                  <a:cubicBezTo>
                    <a:pt x="2896" y="9294"/>
                    <a:pt x="5238" y="7155"/>
                    <a:pt x="6344" y="4352"/>
                  </a:cubicBezTo>
                  <a:lnTo>
                    <a:pt x="5699" y="3744"/>
                  </a:lnTo>
                  <a:lnTo>
                    <a:pt x="5680" y="3725"/>
                  </a:lnTo>
                  <a:cubicBezTo>
                    <a:pt x="5662" y="3725"/>
                    <a:pt x="4537" y="2527"/>
                    <a:pt x="2896" y="1162"/>
                  </a:cubicBezTo>
                  <a:cubicBezTo>
                    <a:pt x="2416" y="757"/>
                    <a:pt x="1937" y="369"/>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a:off x="2650050" y="4293225"/>
              <a:ext cx="237425" cy="161825"/>
            </a:xfrm>
            <a:custGeom>
              <a:avLst/>
              <a:gdLst/>
              <a:ahLst/>
              <a:cxnLst/>
              <a:rect l="l" t="t" r="r" b="b"/>
              <a:pathLst>
                <a:path w="9497" h="6473" extrusionOk="0">
                  <a:moveTo>
                    <a:pt x="9497" y="0"/>
                  </a:moveTo>
                  <a:lnTo>
                    <a:pt x="9497" y="0"/>
                  </a:lnTo>
                  <a:cubicBezTo>
                    <a:pt x="7764" y="1033"/>
                    <a:pt x="5938" y="1881"/>
                    <a:pt x="4039" y="2527"/>
                  </a:cubicBezTo>
                  <a:cubicBezTo>
                    <a:pt x="2029" y="3246"/>
                    <a:pt x="480" y="3633"/>
                    <a:pt x="314" y="3688"/>
                  </a:cubicBezTo>
                  <a:lnTo>
                    <a:pt x="0" y="3762"/>
                  </a:lnTo>
                  <a:cubicBezTo>
                    <a:pt x="1771" y="5477"/>
                    <a:pt x="4112" y="6436"/>
                    <a:pt x="6565" y="6473"/>
                  </a:cubicBezTo>
                  <a:lnTo>
                    <a:pt x="6731" y="6473"/>
                  </a:lnTo>
                  <a:cubicBezTo>
                    <a:pt x="7210" y="6473"/>
                    <a:pt x="7690" y="6436"/>
                    <a:pt x="8169" y="6381"/>
                  </a:cubicBezTo>
                  <a:lnTo>
                    <a:pt x="8391" y="5514"/>
                  </a:lnTo>
                  <a:lnTo>
                    <a:pt x="8391" y="5496"/>
                  </a:lnTo>
                  <a:cubicBezTo>
                    <a:pt x="8870" y="3688"/>
                    <a:pt x="9257" y="1844"/>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70"/>
          <p:cNvGrpSpPr/>
          <p:nvPr/>
        </p:nvGrpSpPr>
        <p:grpSpPr>
          <a:xfrm>
            <a:off x="5245293" y="3409629"/>
            <a:ext cx="402313" cy="347117"/>
            <a:chOff x="4938625" y="4178725"/>
            <a:chExt cx="524050" cy="450275"/>
          </a:xfrm>
        </p:grpSpPr>
        <p:sp>
          <p:nvSpPr>
            <p:cNvPr id="1089" name="Google Shape;1089;p70"/>
            <p:cNvSpPr/>
            <p:nvPr/>
          </p:nvSpPr>
          <p:spPr>
            <a:xfrm>
              <a:off x="5182350" y="4178725"/>
              <a:ext cx="92550" cy="79025"/>
            </a:xfrm>
            <a:custGeom>
              <a:avLst/>
              <a:gdLst/>
              <a:ahLst/>
              <a:cxnLst/>
              <a:rect l="l" t="t" r="r" b="b"/>
              <a:pathLst>
                <a:path w="3702" h="3161" extrusionOk="0">
                  <a:moveTo>
                    <a:pt x="1590" y="1"/>
                  </a:moveTo>
                  <a:cubicBezTo>
                    <a:pt x="775" y="1"/>
                    <a:pt x="1" y="628"/>
                    <a:pt x="1" y="1575"/>
                  </a:cubicBezTo>
                  <a:cubicBezTo>
                    <a:pt x="1" y="2460"/>
                    <a:pt x="701" y="3161"/>
                    <a:pt x="1586" y="3161"/>
                  </a:cubicBezTo>
                  <a:cubicBezTo>
                    <a:pt x="1594" y="3161"/>
                    <a:pt x="1601" y="3161"/>
                    <a:pt x="1609" y="3161"/>
                  </a:cubicBezTo>
                  <a:cubicBezTo>
                    <a:pt x="2995" y="3161"/>
                    <a:pt x="3702" y="1459"/>
                    <a:pt x="2711" y="468"/>
                  </a:cubicBezTo>
                  <a:cubicBezTo>
                    <a:pt x="2382" y="145"/>
                    <a:pt x="1982"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4938625" y="4193175"/>
              <a:ext cx="524050" cy="435825"/>
            </a:xfrm>
            <a:custGeom>
              <a:avLst/>
              <a:gdLst/>
              <a:ahLst/>
              <a:cxnLst/>
              <a:rect l="l" t="t" r="r" b="b"/>
              <a:pathLst>
                <a:path w="20962" h="17433" extrusionOk="0">
                  <a:moveTo>
                    <a:pt x="14457" y="1"/>
                  </a:moveTo>
                  <a:cubicBezTo>
                    <a:pt x="14147" y="1"/>
                    <a:pt x="13890" y="273"/>
                    <a:pt x="13935" y="609"/>
                  </a:cubicBezTo>
                  <a:cubicBezTo>
                    <a:pt x="13954" y="739"/>
                    <a:pt x="13972" y="868"/>
                    <a:pt x="13972" y="1015"/>
                  </a:cubicBezTo>
                  <a:cubicBezTo>
                    <a:pt x="13972" y="1513"/>
                    <a:pt x="13825" y="2029"/>
                    <a:pt x="13530" y="2453"/>
                  </a:cubicBezTo>
                  <a:cubicBezTo>
                    <a:pt x="13364" y="2712"/>
                    <a:pt x="13456" y="3080"/>
                    <a:pt x="13751" y="3228"/>
                  </a:cubicBezTo>
                  <a:cubicBezTo>
                    <a:pt x="14728" y="3671"/>
                    <a:pt x="15558" y="4390"/>
                    <a:pt x="16148" y="5312"/>
                  </a:cubicBezTo>
                  <a:cubicBezTo>
                    <a:pt x="18472" y="8908"/>
                    <a:pt x="16167" y="13702"/>
                    <a:pt x="11889" y="14126"/>
                  </a:cubicBezTo>
                  <a:cubicBezTo>
                    <a:pt x="11691" y="14146"/>
                    <a:pt x="11495" y="14155"/>
                    <a:pt x="11303" y="14155"/>
                  </a:cubicBezTo>
                  <a:cubicBezTo>
                    <a:pt x="7341" y="14155"/>
                    <a:pt x="4493" y="10106"/>
                    <a:pt x="5988" y="6307"/>
                  </a:cubicBezTo>
                  <a:cubicBezTo>
                    <a:pt x="6061" y="6142"/>
                    <a:pt x="6043" y="5939"/>
                    <a:pt x="5914" y="5791"/>
                  </a:cubicBezTo>
                  <a:lnTo>
                    <a:pt x="4420" y="3836"/>
                  </a:lnTo>
                  <a:cubicBezTo>
                    <a:pt x="4318" y="3691"/>
                    <a:pt x="4163" y="3621"/>
                    <a:pt x="4009" y="3621"/>
                  </a:cubicBezTo>
                  <a:cubicBezTo>
                    <a:pt x="3830" y="3621"/>
                    <a:pt x="3652" y="3714"/>
                    <a:pt x="3554" y="3892"/>
                  </a:cubicBezTo>
                  <a:cubicBezTo>
                    <a:pt x="1" y="9988"/>
                    <a:pt x="4524" y="17432"/>
                    <a:pt x="11283" y="17432"/>
                  </a:cubicBezTo>
                  <a:cubicBezTo>
                    <a:pt x="11681" y="17432"/>
                    <a:pt x="12086" y="17406"/>
                    <a:pt x="12497" y="17353"/>
                  </a:cubicBezTo>
                  <a:cubicBezTo>
                    <a:pt x="15909" y="16892"/>
                    <a:pt x="18748" y="14569"/>
                    <a:pt x="19855" y="11305"/>
                  </a:cubicBezTo>
                  <a:cubicBezTo>
                    <a:pt x="20961" y="8059"/>
                    <a:pt x="20131" y="4463"/>
                    <a:pt x="17697" y="2048"/>
                  </a:cubicBezTo>
                  <a:cubicBezTo>
                    <a:pt x="16831" y="1181"/>
                    <a:pt x="15798" y="499"/>
                    <a:pt x="14655" y="38"/>
                  </a:cubicBezTo>
                  <a:cubicBezTo>
                    <a:pt x="14588" y="12"/>
                    <a:pt x="14522" y="1"/>
                    <a:pt x="14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054000" y="4240425"/>
              <a:ext cx="211350" cy="203000"/>
            </a:xfrm>
            <a:custGeom>
              <a:avLst/>
              <a:gdLst/>
              <a:ahLst/>
              <a:cxnLst/>
              <a:rect l="l" t="t" r="r" b="b"/>
              <a:pathLst>
                <a:path w="8454" h="8120" extrusionOk="0">
                  <a:moveTo>
                    <a:pt x="709" y="0"/>
                  </a:moveTo>
                  <a:cubicBezTo>
                    <a:pt x="318" y="0"/>
                    <a:pt x="0" y="469"/>
                    <a:pt x="303" y="859"/>
                  </a:cubicBezTo>
                  <a:cubicBezTo>
                    <a:pt x="801" y="1504"/>
                    <a:pt x="5171" y="7239"/>
                    <a:pt x="5596" y="7663"/>
                  </a:cubicBezTo>
                  <a:cubicBezTo>
                    <a:pt x="5900" y="7967"/>
                    <a:pt x="6305" y="8119"/>
                    <a:pt x="6711" y="8119"/>
                  </a:cubicBezTo>
                  <a:cubicBezTo>
                    <a:pt x="7117" y="8119"/>
                    <a:pt x="7523" y="7967"/>
                    <a:pt x="7827" y="7663"/>
                  </a:cubicBezTo>
                  <a:cubicBezTo>
                    <a:pt x="8454" y="7036"/>
                    <a:pt x="8454" y="6040"/>
                    <a:pt x="7827" y="5413"/>
                  </a:cubicBezTo>
                  <a:cubicBezTo>
                    <a:pt x="7403" y="4989"/>
                    <a:pt x="1686" y="619"/>
                    <a:pt x="1041" y="121"/>
                  </a:cubicBezTo>
                  <a:cubicBezTo>
                    <a:pt x="932" y="37"/>
                    <a:pt x="818"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70"/>
          <p:cNvGrpSpPr/>
          <p:nvPr/>
        </p:nvGrpSpPr>
        <p:grpSpPr>
          <a:xfrm>
            <a:off x="3491225" y="1770713"/>
            <a:ext cx="405250" cy="405250"/>
            <a:chOff x="1239375" y="1274575"/>
            <a:chExt cx="405250" cy="405250"/>
          </a:xfrm>
        </p:grpSpPr>
        <p:sp>
          <p:nvSpPr>
            <p:cNvPr id="1093" name="Google Shape;1093;p70"/>
            <p:cNvSpPr/>
            <p:nvPr/>
          </p:nvSpPr>
          <p:spPr>
            <a:xfrm>
              <a:off x="1340325" y="1274575"/>
              <a:ext cx="304300" cy="405250"/>
            </a:xfrm>
            <a:custGeom>
              <a:avLst/>
              <a:gdLst/>
              <a:ahLst/>
              <a:cxnLst/>
              <a:rect l="l" t="t" r="r" b="b"/>
              <a:pathLst>
                <a:path w="12172" h="16210" extrusionOk="0">
                  <a:moveTo>
                    <a:pt x="9350" y="1918"/>
                  </a:moveTo>
                  <a:cubicBezTo>
                    <a:pt x="9995" y="1918"/>
                    <a:pt x="9995" y="2858"/>
                    <a:pt x="9350" y="2858"/>
                  </a:cubicBezTo>
                  <a:lnTo>
                    <a:pt x="4611" y="2858"/>
                  </a:lnTo>
                  <a:cubicBezTo>
                    <a:pt x="3965" y="2858"/>
                    <a:pt x="3965" y="1918"/>
                    <a:pt x="4611" y="1918"/>
                  </a:cubicBezTo>
                  <a:close/>
                  <a:moveTo>
                    <a:pt x="2711" y="0"/>
                  </a:moveTo>
                  <a:cubicBezTo>
                    <a:pt x="2435" y="0"/>
                    <a:pt x="2232" y="203"/>
                    <a:pt x="2232" y="461"/>
                  </a:cubicBezTo>
                  <a:lnTo>
                    <a:pt x="2232" y="4297"/>
                  </a:lnTo>
                  <a:cubicBezTo>
                    <a:pt x="2232" y="4555"/>
                    <a:pt x="2435" y="4776"/>
                    <a:pt x="2711" y="4776"/>
                  </a:cubicBezTo>
                  <a:lnTo>
                    <a:pt x="3154" y="4776"/>
                  </a:lnTo>
                  <a:lnTo>
                    <a:pt x="3154" y="5754"/>
                  </a:lnTo>
                  <a:lnTo>
                    <a:pt x="701" y="5754"/>
                  </a:lnTo>
                  <a:lnTo>
                    <a:pt x="701" y="16209"/>
                  </a:lnTo>
                  <a:lnTo>
                    <a:pt x="6953" y="16209"/>
                  </a:lnTo>
                  <a:cubicBezTo>
                    <a:pt x="2361" y="16209"/>
                    <a:pt x="1" y="10695"/>
                    <a:pt x="3172" y="7376"/>
                  </a:cubicBezTo>
                  <a:cubicBezTo>
                    <a:pt x="4246" y="6253"/>
                    <a:pt x="5595" y="5748"/>
                    <a:pt x="6920" y="5748"/>
                  </a:cubicBezTo>
                  <a:cubicBezTo>
                    <a:pt x="9532" y="5748"/>
                    <a:pt x="12049" y="7711"/>
                    <a:pt x="12171" y="10769"/>
                  </a:cubicBezTo>
                  <a:lnTo>
                    <a:pt x="12171" y="6233"/>
                  </a:lnTo>
                  <a:cubicBezTo>
                    <a:pt x="12171" y="5975"/>
                    <a:pt x="11968" y="5754"/>
                    <a:pt x="11710" y="5754"/>
                  </a:cubicBezTo>
                  <a:lnTo>
                    <a:pt x="10751" y="5754"/>
                  </a:lnTo>
                  <a:lnTo>
                    <a:pt x="10751" y="4776"/>
                  </a:lnTo>
                  <a:lnTo>
                    <a:pt x="11268" y="4776"/>
                  </a:lnTo>
                  <a:cubicBezTo>
                    <a:pt x="11526" y="4776"/>
                    <a:pt x="11729" y="4555"/>
                    <a:pt x="11729" y="4297"/>
                  </a:cubicBezTo>
                  <a:lnTo>
                    <a:pt x="11729" y="461"/>
                  </a:lnTo>
                  <a:cubicBezTo>
                    <a:pt x="11729" y="203"/>
                    <a:pt x="11526" y="0"/>
                    <a:pt x="1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a:off x="1514125" y="1554850"/>
              <a:ext cx="130500" cy="124975"/>
            </a:xfrm>
            <a:custGeom>
              <a:avLst/>
              <a:gdLst/>
              <a:ahLst/>
              <a:cxnLst/>
              <a:rect l="l" t="t" r="r" b="b"/>
              <a:pathLst>
                <a:path w="5220" h="4999" extrusionOk="0">
                  <a:moveTo>
                    <a:pt x="5219" y="1"/>
                  </a:moveTo>
                  <a:cubicBezTo>
                    <a:pt x="5108" y="2804"/>
                    <a:pt x="2803" y="4998"/>
                    <a:pt x="1" y="4998"/>
                  </a:cubicBezTo>
                  <a:lnTo>
                    <a:pt x="4758" y="4998"/>
                  </a:lnTo>
                  <a:cubicBezTo>
                    <a:pt x="5016" y="4998"/>
                    <a:pt x="5219" y="4795"/>
                    <a:pt x="5219" y="4537"/>
                  </a:cubicBezTo>
                  <a:lnTo>
                    <a:pt x="5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a:off x="1371350" y="1442825"/>
              <a:ext cx="250075" cy="214025"/>
            </a:xfrm>
            <a:custGeom>
              <a:avLst/>
              <a:gdLst/>
              <a:ahLst/>
              <a:cxnLst/>
              <a:rect l="l" t="t" r="r" b="b"/>
              <a:pathLst>
                <a:path w="10003" h="8561" extrusionOk="0">
                  <a:moveTo>
                    <a:pt x="5691" y="939"/>
                  </a:moveTo>
                  <a:cubicBezTo>
                    <a:pt x="7400" y="939"/>
                    <a:pt x="9037" y="2255"/>
                    <a:pt x="9049" y="4261"/>
                  </a:cubicBezTo>
                  <a:cubicBezTo>
                    <a:pt x="9049" y="6086"/>
                    <a:pt x="7556" y="7580"/>
                    <a:pt x="5712" y="7580"/>
                  </a:cubicBezTo>
                  <a:lnTo>
                    <a:pt x="5712" y="7598"/>
                  </a:lnTo>
                  <a:cubicBezTo>
                    <a:pt x="2761" y="7598"/>
                    <a:pt x="1267" y="4021"/>
                    <a:pt x="3351" y="1919"/>
                  </a:cubicBezTo>
                  <a:cubicBezTo>
                    <a:pt x="4033" y="1243"/>
                    <a:pt x="4870" y="939"/>
                    <a:pt x="5691" y="939"/>
                  </a:cubicBezTo>
                  <a:close/>
                  <a:moveTo>
                    <a:pt x="5689" y="1"/>
                  </a:moveTo>
                  <a:cubicBezTo>
                    <a:pt x="1887" y="1"/>
                    <a:pt x="0" y="4616"/>
                    <a:pt x="2687" y="7303"/>
                  </a:cubicBezTo>
                  <a:cubicBezTo>
                    <a:pt x="3562" y="8172"/>
                    <a:pt x="4634" y="8560"/>
                    <a:pt x="5685" y="8560"/>
                  </a:cubicBezTo>
                  <a:cubicBezTo>
                    <a:pt x="7891" y="8560"/>
                    <a:pt x="10002" y="6846"/>
                    <a:pt x="9990" y="4261"/>
                  </a:cubicBezTo>
                  <a:cubicBezTo>
                    <a:pt x="9990" y="1900"/>
                    <a:pt x="8072" y="1"/>
                    <a:pt x="5712" y="1"/>
                  </a:cubicBezTo>
                  <a:cubicBezTo>
                    <a:pt x="5704" y="1"/>
                    <a:pt x="5696" y="1"/>
                    <a:pt x="5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1434825" y="1489850"/>
              <a:ext cx="138800" cy="118975"/>
            </a:xfrm>
            <a:custGeom>
              <a:avLst/>
              <a:gdLst/>
              <a:ahLst/>
              <a:cxnLst/>
              <a:rect l="l" t="t" r="r" b="b"/>
              <a:pathLst>
                <a:path w="5552" h="4759" extrusionOk="0">
                  <a:moveTo>
                    <a:pt x="3173" y="1"/>
                  </a:moveTo>
                  <a:cubicBezTo>
                    <a:pt x="1052" y="1"/>
                    <a:pt x="1" y="2564"/>
                    <a:pt x="1494" y="4058"/>
                  </a:cubicBezTo>
                  <a:cubicBezTo>
                    <a:pt x="1978" y="4541"/>
                    <a:pt x="2574" y="4758"/>
                    <a:pt x="3159" y="4758"/>
                  </a:cubicBezTo>
                  <a:cubicBezTo>
                    <a:pt x="4380" y="4758"/>
                    <a:pt x="5551" y="3813"/>
                    <a:pt x="5551" y="2380"/>
                  </a:cubicBezTo>
                  <a:cubicBezTo>
                    <a:pt x="5551" y="1070"/>
                    <a:pt x="4482"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1239375" y="1381975"/>
              <a:ext cx="94525" cy="297850"/>
            </a:xfrm>
            <a:custGeom>
              <a:avLst/>
              <a:gdLst/>
              <a:ahLst/>
              <a:cxnLst/>
              <a:rect l="l" t="t" r="r" b="b"/>
              <a:pathLst>
                <a:path w="3781" h="11914" extrusionOk="0">
                  <a:moveTo>
                    <a:pt x="2047" y="1"/>
                  </a:moveTo>
                  <a:cubicBezTo>
                    <a:pt x="1554" y="1"/>
                    <a:pt x="1060" y="333"/>
                    <a:pt x="1088" y="997"/>
                  </a:cubicBezTo>
                  <a:lnTo>
                    <a:pt x="1088" y="1458"/>
                  </a:lnTo>
                  <a:lnTo>
                    <a:pt x="480" y="1458"/>
                  </a:lnTo>
                  <a:cubicBezTo>
                    <a:pt x="203" y="1458"/>
                    <a:pt x="0" y="1679"/>
                    <a:pt x="0" y="1937"/>
                  </a:cubicBezTo>
                  <a:lnTo>
                    <a:pt x="0" y="11452"/>
                  </a:lnTo>
                  <a:cubicBezTo>
                    <a:pt x="0" y="11710"/>
                    <a:pt x="221" y="11913"/>
                    <a:pt x="480" y="11913"/>
                  </a:cubicBezTo>
                  <a:lnTo>
                    <a:pt x="3780" y="11913"/>
                  </a:lnTo>
                  <a:lnTo>
                    <a:pt x="3780" y="1458"/>
                  </a:lnTo>
                  <a:lnTo>
                    <a:pt x="3006" y="1458"/>
                  </a:lnTo>
                  <a:lnTo>
                    <a:pt x="3006" y="997"/>
                  </a:lnTo>
                  <a:cubicBezTo>
                    <a:pt x="3034" y="333"/>
                    <a:pt x="254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8" name="Google Shape;1098;p70"/>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099" name="Google Shape;1099;p70"/>
          <p:cNvGrpSpPr/>
          <p:nvPr/>
        </p:nvGrpSpPr>
        <p:grpSpPr>
          <a:xfrm flipH="1">
            <a:off x="8168292" y="565099"/>
            <a:ext cx="265595" cy="139500"/>
            <a:chOff x="3688900" y="258825"/>
            <a:chExt cx="321000" cy="168600"/>
          </a:xfrm>
        </p:grpSpPr>
        <p:sp>
          <p:nvSpPr>
            <p:cNvPr id="1100" name="Google Shape;1100;p70"/>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70"/>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9</a:t>
            </a:r>
            <a:r>
              <a:rPr lang="en" sz="1000">
                <a:solidFill>
                  <a:schemeClr val="dk2"/>
                </a:solidFill>
              </a:rPr>
              <a:t>:00:00:00</a:t>
            </a:r>
            <a:endParaRPr sz="1000">
              <a:solidFill>
                <a:schemeClr val="dk2"/>
              </a:solidFill>
            </a:endParaRPr>
          </a:p>
        </p:txBody>
      </p:sp>
      <p:pic>
        <p:nvPicPr>
          <p:cNvPr id="1103" name="Google Shape;1103;p70"/>
          <p:cNvPicPr preferRelativeResize="0"/>
          <p:nvPr/>
        </p:nvPicPr>
        <p:blipFill>
          <a:blip r:embed="rId3">
            <a:alphaModFix/>
          </a:blip>
          <a:stretch>
            <a:fillRect/>
          </a:stretch>
        </p:blipFill>
        <p:spPr>
          <a:xfrm>
            <a:off x="7668700" y="2432500"/>
            <a:ext cx="1326400" cy="5576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C345796D-5228-FDA8-8FB5-D22BD513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21198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grpSp>
        <p:nvGrpSpPr>
          <p:cNvPr id="1108" name="Google Shape;1108;p71"/>
          <p:cNvGrpSpPr/>
          <p:nvPr/>
        </p:nvGrpSpPr>
        <p:grpSpPr>
          <a:xfrm>
            <a:off x="3422788" y="1597857"/>
            <a:ext cx="2298600" cy="2298600"/>
            <a:chOff x="3422788" y="1597857"/>
            <a:chExt cx="2298600" cy="2298600"/>
          </a:xfrm>
        </p:grpSpPr>
        <p:sp>
          <p:nvSpPr>
            <p:cNvPr id="1109" name="Google Shape;1109;p71"/>
            <p:cNvSpPr/>
            <p:nvPr/>
          </p:nvSpPr>
          <p:spPr>
            <a:xfrm>
              <a:off x="3422788" y="1597857"/>
              <a:ext cx="2298600" cy="22986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1"/>
            <p:cNvSpPr txBox="1"/>
            <p:nvPr/>
          </p:nvSpPr>
          <p:spPr>
            <a:xfrm>
              <a:off x="4156888" y="2445507"/>
              <a:ext cx="830400" cy="6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2"/>
                  </a:solidFill>
                  <a:latin typeface="Open Sans"/>
                  <a:ea typeface="Open Sans"/>
                  <a:cs typeface="Open Sans"/>
                  <a:sym typeface="Open Sans"/>
                </a:rPr>
                <a:t>+</a:t>
              </a:r>
              <a:endParaRPr sz="4000">
                <a:solidFill>
                  <a:schemeClr val="dk2"/>
                </a:solidFill>
                <a:latin typeface="Open Sans"/>
                <a:ea typeface="Open Sans"/>
                <a:cs typeface="Open Sans"/>
                <a:sym typeface="Open Sans"/>
              </a:endParaRPr>
            </a:p>
          </p:txBody>
        </p:sp>
      </p:grpSp>
      <p:sp>
        <p:nvSpPr>
          <p:cNvPr id="1111" name="Google Shape;1111;p71"/>
          <p:cNvSpPr/>
          <p:nvPr/>
        </p:nvSpPr>
        <p:spPr>
          <a:xfrm>
            <a:off x="32347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1"/>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PROGRAM UNTUK </a:t>
            </a:r>
            <a:r>
              <a:rPr lang="en">
                <a:solidFill>
                  <a:schemeClr val="lt1"/>
                </a:solidFill>
              </a:rPr>
              <a:t>PEMBUAT OBJECT</a:t>
            </a:r>
            <a:endParaRPr>
              <a:solidFill>
                <a:schemeClr val="lt1"/>
              </a:solidFill>
            </a:endParaRPr>
          </a:p>
        </p:txBody>
      </p:sp>
      <p:sp>
        <p:nvSpPr>
          <p:cNvPr id="1113" name="Google Shape;1113;p71"/>
          <p:cNvSpPr txBox="1">
            <a:spLocks noGrp="1"/>
          </p:cNvSpPr>
          <p:nvPr>
            <p:ph type="subTitle" idx="1"/>
          </p:nvPr>
        </p:nvSpPr>
        <p:spPr>
          <a:xfrm>
            <a:off x="157025" y="2007150"/>
            <a:ext cx="29415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275"/>
              <a:buNone/>
            </a:pPr>
            <a:r>
              <a:rPr lang="en" sz="600" b="1">
                <a:solidFill>
                  <a:srgbClr val="008800"/>
                </a:solidFill>
                <a:highlight>
                  <a:srgbClr val="FFFFFF"/>
                </a:highlight>
                <a:latin typeface="Arial"/>
                <a:ea typeface="Arial"/>
                <a:cs typeface="Arial"/>
                <a:sym typeface="Arial"/>
              </a:rPr>
              <a:t>import</a:t>
            </a:r>
            <a:r>
              <a:rPr lang="en" sz="600">
                <a:solidFill>
                  <a:srgbClr val="333333"/>
                </a:solidFill>
                <a:highlight>
                  <a:srgbClr val="FFFFFF"/>
                </a:highlight>
                <a:latin typeface="Arial"/>
                <a:ea typeface="Arial"/>
                <a:cs typeface="Arial"/>
                <a:sym typeface="Arial"/>
              </a:rPr>
              <a:t> * as THREE from </a:t>
            </a:r>
            <a:r>
              <a:rPr lang="en" sz="600">
                <a:solidFill>
                  <a:srgbClr val="333333"/>
                </a:solidFill>
                <a:highlight>
                  <a:srgbClr val="FFF0F0"/>
                </a:highlight>
                <a:latin typeface="Arial"/>
                <a:ea typeface="Arial"/>
                <a:cs typeface="Arial"/>
                <a:sym typeface="Arial"/>
              </a:rPr>
              <a:t>"three"</a:t>
            </a: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b="1">
                <a:solidFill>
                  <a:srgbClr val="008800"/>
                </a:solidFill>
                <a:highlight>
                  <a:srgbClr val="FFFFFF"/>
                </a:highlight>
                <a:latin typeface="Arial"/>
                <a:ea typeface="Arial"/>
                <a:cs typeface="Arial"/>
                <a:sym typeface="Arial"/>
              </a:rPr>
              <a:t>export</a:t>
            </a: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default</a:t>
            </a: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function</a:t>
            </a:r>
            <a:r>
              <a:rPr lang="en" sz="600">
                <a:solidFill>
                  <a:srgbClr val="333333"/>
                </a:solidFill>
                <a:highlight>
                  <a:srgbClr val="FFFFFF"/>
                </a:highlight>
                <a:latin typeface="Arial"/>
                <a:ea typeface="Arial"/>
                <a:cs typeface="Arial"/>
                <a:sym typeface="Arial"/>
              </a:rPr>
              <a:t> createRenderer() {</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app = </a:t>
            </a:r>
            <a:r>
              <a:rPr lang="en" sz="600">
                <a:solidFill>
                  <a:srgbClr val="007020"/>
                </a:solidFill>
                <a:highlight>
                  <a:srgbClr val="FFFFFF"/>
                </a:highlight>
                <a:latin typeface="Arial"/>
                <a:ea typeface="Arial"/>
                <a:cs typeface="Arial"/>
                <a:sym typeface="Arial"/>
              </a:rPr>
              <a:t>document</a:t>
            </a:r>
            <a:r>
              <a:rPr lang="en" sz="600">
                <a:solidFill>
                  <a:srgbClr val="333333"/>
                </a:solidFill>
                <a:highlight>
                  <a:srgbClr val="FFFFFF"/>
                </a:highlight>
                <a:latin typeface="Arial"/>
                <a:ea typeface="Arial"/>
                <a:cs typeface="Arial"/>
                <a:sym typeface="Arial"/>
              </a:rPr>
              <a:t>.getElementById(</a:t>
            </a:r>
            <a:r>
              <a:rPr lang="en" sz="600">
                <a:solidFill>
                  <a:srgbClr val="333333"/>
                </a:solidFill>
                <a:highlight>
                  <a:srgbClr val="FFF0F0"/>
                </a:highlight>
                <a:latin typeface="Arial"/>
                <a:ea typeface="Arial"/>
                <a:cs typeface="Arial"/>
                <a:sym typeface="Arial"/>
              </a:rPr>
              <a:t>"app"</a:t>
            </a: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renderer = </a:t>
            </a:r>
            <a:r>
              <a:rPr lang="en" sz="600" b="1">
                <a:solidFill>
                  <a:srgbClr val="008800"/>
                </a:solidFill>
                <a:highlight>
                  <a:srgbClr val="FFFFFF"/>
                </a:highlight>
                <a:latin typeface="Arial"/>
                <a:ea typeface="Arial"/>
                <a:cs typeface="Arial"/>
                <a:sym typeface="Arial"/>
              </a:rPr>
              <a:t>new</a:t>
            </a:r>
            <a:r>
              <a:rPr lang="en" sz="600">
                <a:solidFill>
                  <a:srgbClr val="333333"/>
                </a:solidFill>
                <a:highlight>
                  <a:srgbClr val="FFFFFF"/>
                </a:highlight>
                <a:latin typeface="Arial"/>
                <a:ea typeface="Arial"/>
                <a:cs typeface="Arial"/>
                <a:sym typeface="Arial"/>
              </a:rPr>
              <a:t> THREE.WebGLRenderer({ antialias: </a:t>
            </a:r>
            <a:r>
              <a:rPr lang="en" sz="600" b="1">
                <a:solidFill>
                  <a:srgbClr val="008800"/>
                </a:solidFill>
                <a:highlight>
                  <a:srgbClr val="FFFFFF"/>
                </a:highlight>
                <a:latin typeface="Arial"/>
                <a:ea typeface="Arial"/>
                <a:cs typeface="Arial"/>
                <a:sym typeface="Arial"/>
              </a:rPr>
              <a:t>true</a:t>
            </a:r>
            <a:r>
              <a:rPr lang="en" sz="600">
                <a:solidFill>
                  <a:srgbClr val="333333"/>
                </a:solidFill>
                <a:highlight>
                  <a:srgbClr val="FFFFFF"/>
                </a:highlight>
                <a:latin typeface="Arial"/>
                <a:ea typeface="Arial"/>
                <a:cs typeface="Arial"/>
                <a:sym typeface="Arial"/>
              </a:rPr>
              <a:t> });</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renderer.setSize(</a:t>
            </a:r>
            <a:r>
              <a:rPr lang="en" sz="600">
                <a:solidFill>
                  <a:srgbClr val="007020"/>
                </a:solidFill>
                <a:highlight>
                  <a:srgbClr val="FFFFFF"/>
                </a:highlight>
                <a:latin typeface="Arial"/>
                <a:ea typeface="Arial"/>
                <a:cs typeface="Arial"/>
                <a:sym typeface="Arial"/>
              </a:rPr>
              <a:t>window</a:t>
            </a:r>
            <a:r>
              <a:rPr lang="en" sz="600">
                <a:solidFill>
                  <a:srgbClr val="333333"/>
                </a:solidFill>
                <a:highlight>
                  <a:srgbClr val="FFFFFF"/>
                </a:highlight>
                <a:latin typeface="Arial"/>
                <a:ea typeface="Arial"/>
                <a:cs typeface="Arial"/>
                <a:sym typeface="Arial"/>
              </a:rPr>
              <a:t>.innerWidth, </a:t>
            </a:r>
            <a:r>
              <a:rPr lang="en" sz="600">
                <a:solidFill>
                  <a:srgbClr val="007020"/>
                </a:solidFill>
                <a:highlight>
                  <a:srgbClr val="FFFFFF"/>
                </a:highlight>
                <a:latin typeface="Arial"/>
                <a:ea typeface="Arial"/>
                <a:cs typeface="Arial"/>
                <a:sym typeface="Arial"/>
              </a:rPr>
              <a:t>window</a:t>
            </a:r>
            <a:r>
              <a:rPr lang="en" sz="600">
                <a:solidFill>
                  <a:srgbClr val="333333"/>
                </a:solidFill>
                <a:highlight>
                  <a:srgbClr val="FFFFFF"/>
                </a:highlight>
                <a:latin typeface="Arial"/>
                <a:ea typeface="Arial"/>
                <a:cs typeface="Arial"/>
                <a:sym typeface="Arial"/>
              </a:rPr>
              <a:t>.innerHeight);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app.appendChild(renderer.domElement);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return</a:t>
            </a:r>
            <a:r>
              <a:rPr lang="en" sz="600">
                <a:solidFill>
                  <a:srgbClr val="333333"/>
                </a:solidFill>
                <a:highlight>
                  <a:srgbClr val="FFFFFF"/>
                </a:highlight>
                <a:latin typeface="Arial"/>
                <a:ea typeface="Arial"/>
                <a:cs typeface="Arial"/>
                <a:sym typeface="Arial"/>
              </a:rPr>
              <a:t> renderer;</a:t>
            </a:r>
            <a:endParaRPr sz="600">
              <a:solidFill>
                <a:srgbClr val="333333"/>
              </a:solidFill>
              <a:highlight>
                <a:srgbClr val="FFFFFF"/>
              </a:highlight>
              <a:latin typeface="Arial"/>
              <a:ea typeface="Arial"/>
              <a:cs typeface="Arial"/>
              <a:sym typeface="Arial"/>
            </a:endParaRPr>
          </a:p>
          <a:p>
            <a:pPr marL="0" lvl="0" indent="0" algn="l" rtl="0">
              <a:lnSpc>
                <a:spcPct val="90795"/>
              </a:lnSpc>
              <a:spcBef>
                <a:spcPts val="0"/>
              </a:spcBef>
              <a:spcAft>
                <a:spcPts val="0"/>
              </a:spcAft>
              <a:buSzPts val="275"/>
              <a:buNone/>
            </a:pP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endParaRPr sz="600"/>
          </a:p>
        </p:txBody>
      </p:sp>
      <p:sp>
        <p:nvSpPr>
          <p:cNvPr id="1114" name="Google Shape;1114;p71"/>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Renderer</a:t>
            </a:r>
            <a:endParaRPr/>
          </a:p>
        </p:txBody>
      </p:sp>
      <p:sp>
        <p:nvSpPr>
          <p:cNvPr id="1115" name="Google Shape;1115;p71"/>
          <p:cNvSpPr txBox="1">
            <a:spLocks noGrp="1"/>
          </p:cNvSpPr>
          <p:nvPr>
            <p:ph type="subTitle" idx="3"/>
          </p:nvPr>
        </p:nvSpPr>
        <p:spPr>
          <a:xfrm>
            <a:off x="6045675" y="2123150"/>
            <a:ext cx="2941500" cy="730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852"/>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as THREE from </a:t>
            </a:r>
            <a:r>
              <a:rPr lang="en" sz="700">
                <a:solidFill>
                  <a:srgbClr val="333333"/>
                </a:solidFill>
                <a:highlight>
                  <a:srgbClr val="FFF0F0"/>
                </a:highlight>
                <a:latin typeface="Arial"/>
                <a:ea typeface="Arial"/>
                <a:cs typeface="Arial"/>
                <a:sym typeface="Arial"/>
              </a:rPr>
              <a:t>"three"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b="1">
                <a:solidFill>
                  <a:srgbClr val="008800"/>
                </a:solidFill>
                <a:highlight>
                  <a:srgbClr val="FFFFFF"/>
                </a:highlight>
                <a:latin typeface="Arial"/>
                <a:ea typeface="Arial"/>
                <a:cs typeface="Arial"/>
                <a:sym typeface="Arial"/>
              </a:rPr>
              <a:t>export</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default</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function</a:t>
            </a:r>
            <a:r>
              <a:rPr lang="en" sz="700">
                <a:solidFill>
                  <a:srgbClr val="333333"/>
                </a:solidFill>
                <a:highlight>
                  <a:srgbClr val="FFFFFF"/>
                </a:highlight>
                <a:latin typeface="Arial"/>
                <a:ea typeface="Arial"/>
                <a:cs typeface="Arial"/>
                <a:sym typeface="Arial"/>
              </a:rPr>
              <a:t> createCamera() {</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THREE.PerspectiveCamera(</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00DD"/>
                </a:solidFill>
                <a:highlight>
                  <a:srgbClr val="FFFFFF"/>
                </a:highlight>
                <a:latin typeface="Arial"/>
                <a:ea typeface="Arial"/>
                <a:cs typeface="Arial"/>
                <a:sym typeface="Arial"/>
              </a:rPr>
              <a:t>75</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a:solidFill>
                  <a:srgbClr val="007020"/>
                </a:solidFill>
                <a:highlight>
                  <a:srgbClr val="FFFFFF"/>
                </a:highlight>
                <a:latin typeface="Arial"/>
                <a:ea typeface="Arial"/>
                <a:cs typeface="Arial"/>
                <a:sym typeface="Arial"/>
              </a:rPr>
              <a:t>window</a:t>
            </a:r>
            <a:r>
              <a:rPr lang="en" sz="700">
                <a:solidFill>
                  <a:srgbClr val="333333"/>
                </a:solidFill>
                <a:highlight>
                  <a:srgbClr val="FFFFFF"/>
                </a:highlight>
                <a:latin typeface="Arial"/>
                <a:ea typeface="Arial"/>
                <a:cs typeface="Arial"/>
                <a:sym typeface="Arial"/>
              </a:rPr>
              <a:t>.innerWidth / </a:t>
            </a:r>
            <a:r>
              <a:rPr lang="en" sz="700">
                <a:solidFill>
                  <a:srgbClr val="007020"/>
                </a:solidFill>
                <a:highlight>
                  <a:srgbClr val="FFFFFF"/>
                </a:highlight>
                <a:latin typeface="Arial"/>
                <a:ea typeface="Arial"/>
                <a:cs typeface="Arial"/>
                <a:sym typeface="Arial"/>
              </a:rPr>
              <a:t>window</a:t>
            </a:r>
            <a:r>
              <a:rPr lang="en" sz="700">
                <a:solidFill>
                  <a:srgbClr val="333333"/>
                </a:solidFill>
                <a:highlight>
                  <a:srgbClr val="FFFFFF"/>
                </a:highlight>
                <a:latin typeface="Arial"/>
                <a:ea typeface="Arial"/>
                <a:cs typeface="Arial"/>
                <a:sym typeface="Arial"/>
              </a:rPr>
              <a:t>.innerHeight,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6600EE"/>
                </a:solidFill>
                <a:highlight>
                  <a:srgbClr val="FFFFFF"/>
                </a:highlight>
                <a:latin typeface="Arial"/>
                <a:ea typeface="Arial"/>
                <a:cs typeface="Arial"/>
                <a:sym typeface="Arial"/>
              </a:rPr>
              <a:t>0.1</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00DD"/>
                </a:solidFill>
                <a:highlight>
                  <a:srgbClr val="FFFFFF"/>
                </a:highlight>
                <a:latin typeface="Arial"/>
                <a:ea typeface="Arial"/>
                <a:cs typeface="Arial"/>
                <a:sym typeface="Arial"/>
              </a:rPr>
              <a:t>1000</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camera.position.z = </a:t>
            </a:r>
            <a:r>
              <a:rPr lang="en" sz="700" b="1">
                <a:solidFill>
                  <a:srgbClr val="0000DD"/>
                </a:solidFill>
                <a:highlight>
                  <a:srgbClr val="FFFFFF"/>
                </a:highlight>
                <a:latin typeface="Arial"/>
                <a:ea typeface="Arial"/>
                <a:cs typeface="Arial"/>
                <a:sym typeface="Arial"/>
              </a:rPr>
              <a:t>5</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return</a:t>
            </a: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endParaRPr sz="885"/>
          </a:p>
        </p:txBody>
      </p:sp>
      <p:sp>
        <p:nvSpPr>
          <p:cNvPr id="1116" name="Google Shape;1116;p71"/>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Camera</a:t>
            </a:r>
            <a:endParaRPr/>
          </a:p>
        </p:txBody>
      </p:sp>
      <p:sp>
        <p:nvSpPr>
          <p:cNvPr id="1117" name="Google Shape;1117;p71"/>
          <p:cNvSpPr txBox="1">
            <a:spLocks noGrp="1"/>
          </p:cNvSpPr>
          <p:nvPr>
            <p:ph type="subTitle" idx="5"/>
          </p:nvPr>
        </p:nvSpPr>
        <p:spPr>
          <a:xfrm>
            <a:off x="800124" y="3580963"/>
            <a:ext cx="22986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852"/>
              <a:buNone/>
            </a:pPr>
            <a:r>
              <a:rPr lang="en" sz="900" b="1">
                <a:solidFill>
                  <a:srgbClr val="008800"/>
                </a:solidFill>
                <a:highlight>
                  <a:srgbClr val="FFFFFF"/>
                </a:highlight>
                <a:latin typeface="Arial"/>
                <a:ea typeface="Arial"/>
                <a:cs typeface="Arial"/>
                <a:sym typeface="Arial"/>
              </a:rPr>
              <a:t>import</a:t>
            </a:r>
            <a:r>
              <a:rPr lang="en" sz="900">
                <a:solidFill>
                  <a:srgbClr val="333333"/>
                </a:solidFill>
                <a:highlight>
                  <a:srgbClr val="FFFFFF"/>
                </a:highlight>
                <a:latin typeface="Arial"/>
                <a:ea typeface="Arial"/>
                <a:cs typeface="Arial"/>
                <a:sym typeface="Arial"/>
              </a:rPr>
              <a:t> * as THREE from </a:t>
            </a:r>
            <a:r>
              <a:rPr lang="en" sz="900">
                <a:solidFill>
                  <a:srgbClr val="333333"/>
                </a:solidFill>
                <a:highlight>
                  <a:srgbClr val="FFF0F0"/>
                </a:highlight>
                <a:latin typeface="Arial"/>
                <a:ea typeface="Arial"/>
                <a:cs typeface="Arial"/>
                <a:sym typeface="Arial"/>
              </a:rPr>
              <a:t>"three"</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b="1">
                <a:solidFill>
                  <a:srgbClr val="008800"/>
                </a:solidFill>
                <a:highlight>
                  <a:srgbClr val="FFFFFF"/>
                </a:highlight>
                <a:latin typeface="Arial"/>
                <a:ea typeface="Arial"/>
                <a:cs typeface="Arial"/>
                <a:sym typeface="Arial"/>
              </a:rPr>
              <a:t>export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default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function</a:t>
            </a:r>
            <a:r>
              <a:rPr lang="en" sz="900">
                <a:solidFill>
                  <a:srgbClr val="333333"/>
                </a:solidFill>
                <a:highlight>
                  <a:srgbClr val="FFFFFF"/>
                </a:highlight>
                <a:latin typeface="Arial"/>
                <a:ea typeface="Arial"/>
                <a:cs typeface="Arial"/>
                <a:sym typeface="Arial"/>
              </a:rPr>
              <a:t> createScene() {</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const</a:t>
            </a:r>
            <a:r>
              <a:rPr lang="en" sz="900">
                <a:solidFill>
                  <a:srgbClr val="333333"/>
                </a:solidFill>
                <a:highlight>
                  <a:srgbClr val="FFFFFF"/>
                </a:highlight>
                <a:latin typeface="Arial"/>
                <a:ea typeface="Arial"/>
                <a:cs typeface="Arial"/>
                <a:sym typeface="Arial"/>
              </a:rPr>
              <a:t> scene = </a:t>
            </a:r>
            <a:r>
              <a:rPr lang="en" sz="900" b="1">
                <a:solidFill>
                  <a:srgbClr val="008800"/>
                </a:solidFill>
                <a:highlight>
                  <a:srgbClr val="FFFFFF"/>
                </a:highlight>
                <a:latin typeface="Arial"/>
                <a:ea typeface="Arial"/>
                <a:cs typeface="Arial"/>
                <a:sym typeface="Arial"/>
              </a:rPr>
              <a:t>new</a:t>
            </a:r>
            <a:r>
              <a:rPr lang="en" sz="900">
                <a:solidFill>
                  <a:srgbClr val="333333"/>
                </a:solidFill>
                <a:highlight>
                  <a:srgbClr val="FFFFFF"/>
                </a:highlight>
                <a:latin typeface="Arial"/>
                <a:ea typeface="Arial"/>
                <a:cs typeface="Arial"/>
                <a:sym typeface="Arial"/>
              </a:rPr>
              <a:t> THREE.Scene();</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scene.background = </a:t>
            </a:r>
            <a:r>
              <a:rPr lang="en" sz="900" b="1">
                <a:solidFill>
                  <a:srgbClr val="008800"/>
                </a:solidFill>
                <a:highlight>
                  <a:srgbClr val="FFFFFF"/>
                </a:highlight>
                <a:latin typeface="Arial"/>
                <a:ea typeface="Arial"/>
                <a:cs typeface="Arial"/>
                <a:sym typeface="Arial"/>
              </a:rPr>
              <a:t>new</a:t>
            </a:r>
            <a:r>
              <a:rPr lang="en" sz="900">
                <a:solidFill>
                  <a:srgbClr val="333333"/>
                </a:solidFill>
                <a:highlight>
                  <a:srgbClr val="FFFFFF"/>
                </a:highlight>
                <a:latin typeface="Arial"/>
                <a:ea typeface="Arial"/>
                <a:cs typeface="Arial"/>
                <a:sym typeface="Arial"/>
              </a:rPr>
              <a:t> THREE.Color(</a:t>
            </a:r>
            <a:r>
              <a:rPr lang="en" sz="900" b="1">
                <a:solidFill>
                  <a:srgbClr val="005588"/>
                </a:solidFill>
                <a:highlight>
                  <a:srgbClr val="FFFFFF"/>
                </a:highlight>
                <a:latin typeface="Arial"/>
                <a:ea typeface="Arial"/>
                <a:cs typeface="Arial"/>
                <a:sym typeface="Arial"/>
              </a:rPr>
              <a:t>0xffffff</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return</a:t>
            </a:r>
            <a:r>
              <a:rPr lang="en" sz="900">
                <a:solidFill>
                  <a:srgbClr val="333333"/>
                </a:solidFill>
                <a:highlight>
                  <a:srgbClr val="FFFFFF"/>
                </a:highlight>
                <a:latin typeface="Arial"/>
                <a:ea typeface="Arial"/>
                <a:cs typeface="Arial"/>
                <a:sym typeface="Arial"/>
              </a:rPr>
              <a:t> scene;</a:t>
            </a:r>
            <a:endParaRPr sz="9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endParaRPr sz="985"/>
          </a:p>
        </p:txBody>
      </p:sp>
      <p:sp>
        <p:nvSpPr>
          <p:cNvPr id="1118" name="Google Shape;1118;p71"/>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Scene</a:t>
            </a:r>
            <a:endParaRPr/>
          </a:p>
        </p:txBody>
      </p:sp>
      <p:sp>
        <p:nvSpPr>
          <p:cNvPr id="1119" name="Google Shape;1119;p71"/>
          <p:cNvSpPr txBox="1">
            <a:spLocks noGrp="1"/>
          </p:cNvSpPr>
          <p:nvPr>
            <p:ph type="subTitle" idx="7"/>
          </p:nvPr>
        </p:nvSpPr>
        <p:spPr>
          <a:xfrm>
            <a:off x="6045471" y="3749012"/>
            <a:ext cx="2298600" cy="7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852"/>
              <a:buNone/>
            </a:pPr>
            <a:r>
              <a:rPr lang="en" sz="900" b="1">
                <a:solidFill>
                  <a:srgbClr val="008800"/>
                </a:solidFill>
                <a:highlight>
                  <a:srgbClr val="FFFFFF"/>
                </a:highlight>
                <a:latin typeface="Arial"/>
                <a:ea typeface="Arial"/>
                <a:cs typeface="Arial"/>
                <a:sym typeface="Arial"/>
              </a:rPr>
              <a:t>import</a:t>
            </a:r>
            <a:r>
              <a:rPr lang="en" sz="900">
                <a:solidFill>
                  <a:srgbClr val="333333"/>
                </a:solidFill>
                <a:highlight>
                  <a:srgbClr val="FFFFFF"/>
                </a:highlight>
                <a:latin typeface="Arial"/>
                <a:ea typeface="Arial"/>
                <a:cs typeface="Arial"/>
                <a:sym typeface="Arial"/>
              </a:rPr>
              <a:t> * as THREE from </a:t>
            </a:r>
            <a:r>
              <a:rPr lang="en" sz="900">
                <a:solidFill>
                  <a:srgbClr val="333333"/>
                </a:solidFill>
                <a:highlight>
                  <a:srgbClr val="FFF0F0"/>
                </a:highlight>
                <a:latin typeface="Arial"/>
                <a:ea typeface="Arial"/>
                <a:cs typeface="Arial"/>
                <a:sym typeface="Arial"/>
              </a:rPr>
              <a:t>"three"</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b="1">
                <a:solidFill>
                  <a:srgbClr val="008800"/>
                </a:solidFill>
                <a:highlight>
                  <a:srgbClr val="FFFFFF"/>
                </a:highlight>
                <a:latin typeface="Arial"/>
                <a:ea typeface="Arial"/>
                <a:cs typeface="Arial"/>
                <a:sym typeface="Arial"/>
              </a:rPr>
              <a:t>export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default</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function</a:t>
            </a:r>
            <a:r>
              <a:rPr lang="en" sz="900">
                <a:solidFill>
                  <a:srgbClr val="333333"/>
                </a:solidFill>
                <a:highlight>
                  <a:srgbClr val="FFFFFF"/>
                </a:highlight>
                <a:latin typeface="Arial"/>
                <a:ea typeface="Arial"/>
                <a:cs typeface="Arial"/>
                <a:sym typeface="Arial"/>
              </a:rPr>
              <a:t> createLight() {</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const</a:t>
            </a:r>
            <a:r>
              <a:rPr lang="en" sz="900">
                <a:solidFill>
                  <a:srgbClr val="333333"/>
                </a:solidFill>
                <a:highlight>
                  <a:srgbClr val="FFFFFF"/>
                </a:highlight>
                <a:latin typeface="Arial"/>
                <a:ea typeface="Arial"/>
                <a:cs typeface="Arial"/>
                <a:sym typeface="Arial"/>
              </a:rPr>
              <a:t> light = </a:t>
            </a:r>
            <a:r>
              <a:rPr lang="en" sz="900" b="1">
                <a:solidFill>
                  <a:srgbClr val="008800"/>
                </a:solidFill>
                <a:highlight>
                  <a:srgbClr val="FFFFFF"/>
                </a:highlight>
                <a:latin typeface="Arial"/>
                <a:ea typeface="Arial"/>
                <a:cs typeface="Arial"/>
                <a:sym typeface="Arial"/>
              </a:rPr>
              <a:t>new</a:t>
            </a:r>
            <a:r>
              <a:rPr lang="en" sz="900">
                <a:solidFill>
                  <a:srgbClr val="333333"/>
                </a:solidFill>
                <a:highlight>
                  <a:srgbClr val="FFFFFF"/>
                </a:highlight>
                <a:latin typeface="Arial"/>
                <a:ea typeface="Arial"/>
                <a:cs typeface="Arial"/>
                <a:sym typeface="Arial"/>
              </a:rPr>
              <a:t> THREE.PointLight(</a:t>
            </a:r>
            <a:r>
              <a:rPr lang="en" sz="900" b="1">
                <a:solidFill>
                  <a:srgbClr val="005588"/>
                </a:solidFill>
                <a:highlight>
                  <a:srgbClr val="FFFFFF"/>
                </a:highlight>
                <a:latin typeface="Arial"/>
                <a:ea typeface="Arial"/>
                <a:cs typeface="Arial"/>
                <a:sym typeface="Arial"/>
              </a:rPr>
              <a:t>0xffffff</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1</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1000</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a:solidFill>
                  <a:srgbClr val="333333"/>
                </a:solidFill>
                <a:highlight>
                  <a:srgbClr val="FFFFFF"/>
                </a:highlight>
                <a:latin typeface="Arial"/>
                <a:ea typeface="Arial"/>
                <a:cs typeface="Arial"/>
                <a:sym typeface="Arial"/>
              </a:rPr>
              <a:t>  light.position.set(</a:t>
            </a:r>
            <a:r>
              <a:rPr lang="en" sz="900" b="1">
                <a:solidFill>
                  <a:srgbClr val="0000DD"/>
                </a:solidFill>
                <a:highlight>
                  <a:srgbClr val="FFFFFF"/>
                </a:highlight>
                <a:latin typeface="Arial"/>
                <a:ea typeface="Arial"/>
                <a:cs typeface="Arial"/>
                <a:sym typeface="Arial"/>
              </a:rPr>
              <a:t>0</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0</a:t>
            </a:r>
            <a:r>
              <a:rPr lang="en" sz="900">
                <a:solidFill>
                  <a:srgbClr val="333333"/>
                </a:solidFill>
                <a:highlight>
                  <a:srgbClr val="FFFFFF"/>
                </a:highlight>
                <a:latin typeface="Arial"/>
                <a:ea typeface="Arial"/>
                <a:cs typeface="Arial"/>
                <a:sym typeface="Arial"/>
              </a:rPr>
              <a:t>, </a:t>
            </a:r>
            <a:r>
              <a:rPr lang="en" sz="900" b="1">
                <a:solidFill>
                  <a:srgbClr val="0000DD"/>
                </a:solidFill>
                <a:highlight>
                  <a:srgbClr val="FFFFFF"/>
                </a:highlight>
                <a:latin typeface="Arial"/>
                <a:ea typeface="Arial"/>
                <a:cs typeface="Arial"/>
                <a:sym typeface="Arial"/>
              </a:rPr>
              <a:t>10</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return</a:t>
            </a:r>
            <a:r>
              <a:rPr lang="en" sz="900">
                <a:solidFill>
                  <a:srgbClr val="333333"/>
                </a:solidFill>
                <a:highlight>
                  <a:srgbClr val="FFFFFF"/>
                </a:highlight>
                <a:latin typeface="Arial"/>
                <a:ea typeface="Arial"/>
                <a:cs typeface="Arial"/>
                <a:sym typeface="Arial"/>
              </a:rPr>
              <a:t> light;</a:t>
            </a:r>
            <a:endParaRPr sz="9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endParaRPr sz="985"/>
          </a:p>
        </p:txBody>
      </p:sp>
      <p:sp>
        <p:nvSpPr>
          <p:cNvPr id="1120" name="Google Shape;1120;p71"/>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Light</a:t>
            </a:r>
            <a:endParaRPr/>
          </a:p>
        </p:txBody>
      </p:sp>
      <p:sp>
        <p:nvSpPr>
          <p:cNvPr id="1121" name="Google Shape;1121;p71"/>
          <p:cNvSpPr/>
          <p:nvPr/>
        </p:nvSpPr>
        <p:spPr>
          <a:xfrm>
            <a:off x="49873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1"/>
          <p:cNvSpPr/>
          <p:nvPr/>
        </p:nvSpPr>
        <p:spPr>
          <a:xfrm>
            <a:off x="32347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1"/>
          <p:cNvSpPr/>
          <p:nvPr/>
        </p:nvSpPr>
        <p:spPr>
          <a:xfrm>
            <a:off x="49873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71"/>
          <p:cNvGrpSpPr/>
          <p:nvPr/>
        </p:nvGrpSpPr>
        <p:grpSpPr>
          <a:xfrm>
            <a:off x="5245289" y="1823528"/>
            <a:ext cx="402322" cy="299620"/>
            <a:chOff x="1798100" y="3020400"/>
            <a:chExt cx="432000" cy="318575"/>
          </a:xfrm>
        </p:grpSpPr>
        <p:sp>
          <p:nvSpPr>
            <p:cNvPr id="1125" name="Google Shape;1125;p71"/>
            <p:cNvSpPr/>
            <p:nvPr/>
          </p:nvSpPr>
          <p:spPr>
            <a:xfrm>
              <a:off x="2085300" y="3190950"/>
              <a:ext cx="28625" cy="74250"/>
            </a:xfrm>
            <a:custGeom>
              <a:avLst/>
              <a:gdLst/>
              <a:ahLst/>
              <a:cxnLst/>
              <a:rect l="l" t="t" r="r" b="b"/>
              <a:pathLst>
                <a:path w="1145" h="2970" extrusionOk="0">
                  <a:moveTo>
                    <a:pt x="573" y="1"/>
                  </a:moveTo>
                  <a:cubicBezTo>
                    <a:pt x="204" y="1"/>
                    <a:pt x="1" y="185"/>
                    <a:pt x="1" y="628"/>
                  </a:cubicBezTo>
                  <a:lnTo>
                    <a:pt x="1" y="2324"/>
                  </a:lnTo>
                  <a:cubicBezTo>
                    <a:pt x="1" y="2767"/>
                    <a:pt x="204" y="2970"/>
                    <a:pt x="573" y="2970"/>
                  </a:cubicBezTo>
                  <a:cubicBezTo>
                    <a:pt x="923" y="2970"/>
                    <a:pt x="1144" y="2767"/>
                    <a:pt x="1144" y="2324"/>
                  </a:cubicBezTo>
                  <a:lnTo>
                    <a:pt x="1144" y="628"/>
                  </a:lnTo>
                  <a:cubicBezTo>
                    <a:pt x="1144" y="185"/>
                    <a:pt x="923"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1"/>
            <p:cNvSpPr/>
            <p:nvPr/>
          </p:nvSpPr>
          <p:spPr>
            <a:xfrm>
              <a:off x="1798100" y="3020400"/>
              <a:ext cx="432000" cy="318575"/>
            </a:xfrm>
            <a:custGeom>
              <a:avLst/>
              <a:gdLst/>
              <a:ahLst/>
              <a:cxnLst/>
              <a:rect l="l" t="t" r="r" b="b"/>
              <a:pathLst>
                <a:path w="17280" h="12743" extrusionOk="0">
                  <a:moveTo>
                    <a:pt x="7325" y="1289"/>
                  </a:moveTo>
                  <a:cubicBezTo>
                    <a:pt x="7342" y="1289"/>
                    <a:pt x="7359" y="1290"/>
                    <a:pt x="7377" y="1291"/>
                  </a:cubicBezTo>
                  <a:lnTo>
                    <a:pt x="9922" y="1291"/>
                  </a:lnTo>
                  <a:cubicBezTo>
                    <a:pt x="10549" y="1328"/>
                    <a:pt x="10549" y="2250"/>
                    <a:pt x="9922" y="2305"/>
                  </a:cubicBezTo>
                  <a:lnTo>
                    <a:pt x="7377" y="2305"/>
                  </a:lnTo>
                  <a:cubicBezTo>
                    <a:pt x="7365" y="2306"/>
                    <a:pt x="7353" y="2306"/>
                    <a:pt x="7342" y="2306"/>
                  </a:cubicBezTo>
                  <a:cubicBezTo>
                    <a:pt x="6675" y="2306"/>
                    <a:pt x="6669" y="1289"/>
                    <a:pt x="7325" y="1289"/>
                  </a:cubicBezTo>
                  <a:close/>
                  <a:moveTo>
                    <a:pt x="3836" y="2969"/>
                  </a:moveTo>
                  <a:cubicBezTo>
                    <a:pt x="4021" y="2969"/>
                    <a:pt x="4168" y="3117"/>
                    <a:pt x="4168" y="3301"/>
                  </a:cubicBezTo>
                  <a:lnTo>
                    <a:pt x="4168" y="4665"/>
                  </a:lnTo>
                  <a:cubicBezTo>
                    <a:pt x="4168" y="4850"/>
                    <a:pt x="4021" y="4997"/>
                    <a:pt x="3836" y="4997"/>
                  </a:cubicBezTo>
                  <a:lnTo>
                    <a:pt x="1365" y="4997"/>
                  </a:lnTo>
                  <a:cubicBezTo>
                    <a:pt x="1181" y="4997"/>
                    <a:pt x="1015" y="4850"/>
                    <a:pt x="1015" y="4665"/>
                  </a:cubicBezTo>
                  <a:lnTo>
                    <a:pt x="1015" y="3301"/>
                  </a:lnTo>
                  <a:cubicBezTo>
                    <a:pt x="1015" y="3117"/>
                    <a:pt x="1181" y="2969"/>
                    <a:pt x="1365" y="2969"/>
                  </a:cubicBezTo>
                  <a:close/>
                  <a:moveTo>
                    <a:pt x="5293" y="5938"/>
                  </a:moveTo>
                  <a:cubicBezTo>
                    <a:pt x="5533" y="5938"/>
                    <a:pt x="5791" y="6030"/>
                    <a:pt x="5791" y="6251"/>
                  </a:cubicBezTo>
                  <a:lnTo>
                    <a:pt x="5791" y="10327"/>
                  </a:lnTo>
                  <a:cubicBezTo>
                    <a:pt x="5791" y="10529"/>
                    <a:pt x="5533" y="10622"/>
                    <a:pt x="5293" y="10622"/>
                  </a:cubicBezTo>
                  <a:cubicBezTo>
                    <a:pt x="5035" y="10622"/>
                    <a:pt x="4777" y="10529"/>
                    <a:pt x="4777" y="10327"/>
                  </a:cubicBezTo>
                  <a:lnTo>
                    <a:pt x="4777" y="6251"/>
                  </a:lnTo>
                  <a:cubicBezTo>
                    <a:pt x="4777" y="6030"/>
                    <a:pt x="5035" y="5938"/>
                    <a:pt x="5293" y="5938"/>
                  </a:cubicBezTo>
                  <a:close/>
                  <a:moveTo>
                    <a:pt x="12061" y="5938"/>
                  </a:moveTo>
                  <a:cubicBezTo>
                    <a:pt x="12927" y="5938"/>
                    <a:pt x="13628" y="6362"/>
                    <a:pt x="13628" y="7468"/>
                  </a:cubicBezTo>
                  <a:lnTo>
                    <a:pt x="13628" y="9165"/>
                  </a:lnTo>
                  <a:cubicBezTo>
                    <a:pt x="13628" y="10253"/>
                    <a:pt x="12946" y="10677"/>
                    <a:pt x="12061" y="10677"/>
                  </a:cubicBezTo>
                  <a:cubicBezTo>
                    <a:pt x="11175" y="10677"/>
                    <a:pt x="10475" y="10253"/>
                    <a:pt x="10475" y="9165"/>
                  </a:cubicBezTo>
                  <a:lnTo>
                    <a:pt x="10475" y="7468"/>
                  </a:lnTo>
                  <a:cubicBezTo>
                    <a:pt x="10475" y="6362"/>
                    <a:pt x="11175" y="5938"/>
                    <a:pt x="12061" y="5938"/>
                  </a:cubicBezTo>
                  <a:close/>
                  <a:moveTo>
                    <a:pt x="8336" y="5901"/>
                  </a:moveTo>
                  <a:cubicBezTo>
                    <a:pt x="8668" y="5901"/>
                    <a:pt x="9608" y="5975"/>
                    <a:pt x="9608" y="6473"/>
                  </a:cubicBezTo>
                  <a:cubicBezTo>
                    <a:pt x="9608" y="6639"/>
                    <a:pt x="9497" y="6989"/>
                    <a:pt x="9202" y="6989"/>
                  </a:cubicBezTo>
                  <a:cubicBezTo>
                    <a:pt x="8981" y="6989"/>
                    <a:pt x="8852" y="6749"/>
                    <a:pt x="8336" y="6749"/>
                  </a:cubicBezTo>
                  <a:cubicBezTo>
                    <a:pt x="7875" y="6749"/>
                    <a:pt x="7690" y="6934"/>
                    <a:pt x="7690" y="7136"/>
                  </a:cubicBezTo>
                  <a:cubicBezTo>
                    <a:pt x="7690" y="7782"/>
                    <a:pt x="9719" y="7653"/>
                    <a:pt x="9719" y="9276"/>
                  </a:cubicBezTo>
                  <a:cubicBezTo>
                    <a:pt x="9719" y="10198"/>
                    <a:pt x="9055" y="10695"/>
                    <a:pt x="8114" y="10695"/>
                  </a:cubicBezTo>
                  <a:cubicBezTo>
                    <a:pt x="7285" y="10695"/>
                    <a:pt x="6565" y="10290"/>
                    <a:pt x="6565" y="9866"/>
                  </a:cubicBezTo>
                  <a:cubicBezTo>
                    <a:pt x="6565" y="9644"/>
                    <a:pt x="6768" y="9331"/>
                    <a:pt x="7008" y="9331"/>
                  </a:cubicBezTo>
                  <a:cubicBezTo>
                    <a:pt x="7303" y="9331"/>
                    <a:pt x="7506" y="9792"/>
                    <a:pt x="8096" y="9792"/>
                  </a:cubicBezTo>
                  <a:cubicBezTo>
                    <a:pt x="8391" y="9792"/>
                    <a:pt x="8723" y="9681"/>
                    <a:pt x="8723" y="9368"/>
                  </a:cubicBezTo>
                  <a:cubicBezTo>
                    <a:pt x="8723" y="8593"/>
                    <a:pt x="6695" y="8741"/>
                    <a:pt x="6695" y="7229"/>
                  </a:cubicBezTo>
                  <a:cubicBezTo>
                    <a:pt x="6695" y="6270"/>
                    <a:pt x="7524" y="5901"/>
                    <a:pt x="8336" y="5901"/>
                  </a:cubicBezTo>
                  <a:close/>
                  <a:moveTo>
                    <a:pt x="5680" y="0"/>
                  </a:moveTo>
                  <a:cubicBezTo>
                    <a:pt x="5441" y="0"/>
                    <a:pt x="5238" y="166"/>
                    <a:pt x="5182" y="424"/>
                  </a:cubicBezTo>
                  <a:lnTo>
                    <a:pt x="4924" y="1955"/>
                  </a:lnTo>
                  <a:lnTo>
                    <a:pt x="517" y="1955"/>
                  </a:lnTo>
                  <a:cubicBezTo>
                    <a:pt x="240" y="1955"/>
                    <a:pt x="1" y="2176"/>
                    <a:pt x="19" y="2453"/>
                  </a:cubicBezTo>
                  <a:lnTo>
                    <a:pt x="19" y="12244"/>
                  </a:lnTo>
                  <a:cubicBezTo>
                    <a:pt x="1" y="12521"/>
                    <a:pt x="240" y="12742"/>
                    <a:pt x="517" y="12742"/>
                  </a:cubicBezTo>
                  <a:lnTo>
                    <a:pt x="16781" y="12742"/>
                  </a:lnTo>
                  <a:cubicBezTo>
                    <a:pt x="17058" y="12742"/>
                    <a:pt x="17279" y="12521"/>
                    <a:pt x="17279" y="12244"/>
                  </a:cubicBezTo>
                  <a:lnTo>
                    <a:pt x="17279" y="2471"/>
                  </a:lnTo>
                  <a:cubicBezTo>
                    <a:pt x="17279" y="2176"/>
                    <a:pt x="17058" y="1955"/>
                    <a:pt x="16781" y="1955"/>
                  </a:cubicBezTo>
                  <a:lnTo>
                    <a:pt x="15786" y="1955"/>
                  </a:lnTo>
                  <a:lnTo>
                    <a:pt x="15786" y="1660"/>
                  </a:lnTo>
                  <a:cubicBezTo>
                    <a:pt x="15786" y="987"/>
                    <a:pt x="15278" y="650"/>
                    <a:pt x="14771" y="650"/>
                  </a:cubicBezTo>
                  <a:cubicBezTo>
                    <a:pt x="14264" y="650"/>
                    <a:pt x="13757" y="987"/>
                    <a:pt x="13757" y="1660"/>
                  </a:cubicBezTo>
                  <a:lnTo>
                    <a:pt x="13757" y="1955"/>
                  </a:lnTo>
                  <a:lnTo>
                    <a:pt x="12374" y="1955"/>
                  </a:lnTo>
                  <a:lnTo>
                    <a:pt x="12098" y="424"/>
                  </a:lnTo>
                  <a:cubicBezTo>
                    <a:pt x="12061" y="166"/>
                    <a:pt x="11858" y="0"/>
                    <a:pt x="1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71"/>
          <p:cNvGrpSpPr/>
          <p:nvPr/>
        </p:nvGrpSpPr>
        <p:grpSpPr>
          <a:xfrm>
            <a:off x="3492677" y="3382010"/>
            <a:ext cx="402346" cy="402355"/>
            <a:chOff x="2575350" y="3971450"/>
            <a:chExt cx="485925" cy="483600"/>
          </a:xfrm>
        </p:grpSpPr>
        <p:sp>
          <p:nvSpPr>
            <p:cNvPr id="1128" name="Google Shape;1128;p71"/>
            <p:cNvSpPr/>
            <p:nvPr/>
          </p:nvSpPr>
          <p:spPr>
            <a:xfrm>
              <a:off x="2749150" y="3971450"/>
              <a:ext cx="237450" cy="162300"/>
            </a:xfrm>
            <a:custGeom>
              <a:avLst/>
              <a:gdLst/>
              <a:ahLst/>
              <a:cxnLst/>
              <a:rect l="l" t="t" r="r" b="b"/>
              <a:pathLst>
                <a:path w="9498" h="6492" extrusionOk="0">
                  <a:moveTo>
                    <a:pt x="2933" y="0"/>
                  </a:moveTo>
                  <a:cubicBezTo>
                    <a:pt x="2398" y="0"/>
                    <a:pt x="1863" y="19"/>
                    <a:pt x="1347" y="111"/>
                  </a:cubicBezTo>
                  <a:lnTo>
                    <a:pt x="1126" y="978"/>
                  </a:lnTo>
                  <a:cubicBezTo>
                    <a:pt x="1126" y="978"/>
                    <a:pt x="1126" y="996"/>
                    <a:pt x="1126" y="996"/>
                  </a:cubicBezTo>
                  <a:cubicBezTo>
                    <a:pt x="628" y="2803"/>
                    <a:pt x="259" y="4647"/>
                    <a:pt x="1" y="6491"/>
                  </a:cubicBezTo>
                  <a:cubicBezTo>
                    <a:pt x="1734" y="5458"/>
                    <a:pt x="3560" y="4610"/>
                    <a:pt x="5459" y="3965"/>
                  </a:cubicBezTo>
                  <a:cubicBezTo>
                    <a:pt x="7469" y="3246"/>
                    <a:pt x="9018" y="2840"/>
                    <a:pt x="9184" y="2803"/>
                  </a:cubicBezTo>
                  <a:lnTo>
                    <a:pt x="9498" y="2711"/>
                  </a:lnTo>
                  <a:cubicBezTo>
                    <a:pt x="7727" y="1014"/>
                    <a:pt x="5385" y="37"/>
                    <a:pt x="2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1"/>
            <p:cNvSpPr/>
            <p:nvPr/>
          </p:nvSpPr>
          <p:spPr>
            <a:xfrm>
              <a:off x="2592875" y="3980675"/>
              <a:ext cx="159075" cy="253575"/>
            </a:xfrm>
            <a:custGeom>
              <a:avLst/>
              <a:gdLst/>
              <a:ahLst/>
              <a:cxnLst/>
              <a:rect l="l" t="t" r="r" b="b"/>
              <a:pathLst>
                <a:path w="6363" h="10143" extrusionOk="0">
                  <a:moveTo>
                    <a:pt x="6363" y="0"/>
                  </a:moveTo>
                  <a:lnTo>
                    <a:pt x="6363" y="0"/>
                  </a:lnTo>
                  <a:cubicBezTo>
                    <a:pt x="3467" y="830"/>
                    <a:pt x="1107" y="2969"/>
                    <a:pt x="1" y="5772"/>
                  </a:cubicBezTo>
                  <a:lnTo>
                    <a:pt x="665" y="6399"/>
                  </a:lnTo>
                  <a:lnTo>
                    <a:pt x="665" y="6417"/>
                  </a:lnTo>
                  <a:cubicBezTo>
                    <a:pt x="665" y="6417"/>
                    <a:pt x="1826" y="7616"/>
                    <a:pt x="3467" y="8980"/>
                  </a:cubicBezTo>
                  <a:cubicBezTo>
                    <a:pt x="3947" y="9386"/>
                    <a:pt x="4408" y="9773"/>
                    <a:pt x="4869" y="10142"/>
                  </a:cubicBezTo>
                  <a:cubicBezTo>
                    <a:pt x="4850" y="8114"/>
                    <a:pt x="5035" y="6104"/>
                    <a:pt x="5422" y="4131"/>
                  </a:cubicBezTo>
                  <a:cubicBezTo>
                    <a:pt x="5791" y="2047"/>
                    <a:pt x="6233" y="498"/>
                    <a:pt x="6270" y="332"/>
                  </a:cubicBez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1"/>
            <p:cNvSpPr/>
            <p:nvPr/>
          </p:nvSpPr>
          <p:spPr>
            <a:xfrm>
              <a:off x="2852425" y="4062250"/>
              <a:ext cx="208850" cy="209325"/>
            </a:xfrm>
            <a:custGeom>
              <a:avLst/>
              <a:gdLst/>
              <a:ahLst/>
              <a:cxnLst/>
              <a:rect l="l" t="t" r="r" b="b"/>
              <a:pathLst>
                <a:path w="8354" h="8373" extrusionOk="0">
                  <a:moveTo>
                    <a:pt x="6196" y="1"/>
                  </a:moveTo>
                  <a:lnTo>
                    <a:pt x="5348" y="259"/>
                  </a:lnTo>
                  <a:lnTo>
                    <a:pt x="5330" y="259"/>
                  </a:lnTo>
                  <a:cubicBezTo>
                    <a:pt x="3523" y="739"/>
                    <a:pt x="1734" y="1329"/>
                    <a:pt x="1" y="2048"/>
                  </a:cubicBezTo>
                  <a:cubicBezTo>
                    <a:pt x="3818" y="4058"/>
                    <a:pt x="7543" y="7893"/>
                    <a:pt x="7801" y="8151"/>
                  </a:cubicBezTo>
                  <a:lnTo>
                    <a:pt x="8022" y="8373"/>
                  </a:lnTo>
                  <a:cubicBezTo>
                    <a:pt x="8206" y="7672"/>
                    <a:pt x="8299" y="6934"/>
                    <a:pt x="8317" y="6215"/>
                  </a:cubicBezTo>
                  <a:cubicBezTo>
                    <a:pt x="8354" y="3966"/>
                    <a:pt x="7616" y="1771"/>
                    <a:pt x="6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1"/>
            <p:cNvSpPr/>
            <p:nvPr/>
          </p:nvSpPr>
          <p:spPr>
            <a:xfrm>
              <a:off x="2575350" y="4154925"/>
              <a:ext cx="208400" cy="209325"/>
            </a:xfrm>
            <a:custGeom>
              <a:avLst/>
              <a:gdLst/>
              <a:ahLst/>
              <a:cxnLst/>
              <a:rect l="l" t="t" r="r" b="b"/>
              <a:pathLst>
                <a:path w="8336" h="8373" extrusionOk="0">
                  <a:moveTo>
                    <a:pt x="314" y="0"/>
                  </a:moveTo>
                  <a:cubicBezTo>
                    <a:pt x="148" y="720"/>
                    <a:pt x="56" y="1439"/>
                    <a:pt x="38" y="2176"/>
                  </a:cubicBezTo>
                  <a:cubicBezTo>
                    <a:pt x="1" y="4426"/>
                    <a:pt x="739" y="6620"/>
                    <a:pt x="2140" y="8372"/>
                  </a:cubicBezTo>
                  <a:lnTo>
                    <a:pt x="3007" y="8114"/>
                  </a:lnTo>
                  <a:lnTo>
                    <a:pt x="3025" y="8114"/>
                  </a:lnTo>
                  <a:cubicBezTo>
                    <a:pt x="4832" y="7635"/>
                    <a:pt x="6603" y="7045"/>
                    <a:pt x="8336" y="6344"/>
                  </a:cubicBezTo>
                  <a:cubicBezTo>
                    <a:pt x="4537" y="4315"/>
                    <a:pt x="812" y="498"/>
                    <a:pt x="554" y="240"/>
                  </a:cubicBez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1"/>
            <p:cNvSpPr/>
            <p:nvPr/>
          </p:nvSpPr>
          <p:spPr>
            <a:xfrm>
              <a:off x="2885150" y="4192725"/>
              <a:ext cx="158625" cy="253125"/>
            </a:xfrm>
            <a:custGeom>
              <a:avLst/>
              <a:gdLst/>
              <a:ahLst/>
              <a:cxnLst/>
              <a:rect l="l" t="t" r="r" b="b"/>
              <a:pathLst>
                <a:path w="6345" h="10125" extrusionOk="0">
                  <a:moveTo>
                    <a:pt x="1476" y="0"/>
                  </a:moveTo>
                  <a:cubicBezTo>
                    <a:pt x="1513" y="2029"/>
                    <a:pt x="1328" y="4039"/>
                    <a:pt x="941" y="6012"/>
                  </a:cubicBezTo>
                  <a:cubicBezTo>
                    <a:pt x="554" y="8114"/>
                    <a:pt x="130" y="9663"/>
                    <a:pt x="75" y="9811"/>
                  </a:cubicBezTo>
                  <a:lnTo>
                    <a:pt x="1" y="10124"/>
                  </a:lnTo>
                  <a:cubicBezTo>
                    <a:pt x="2896" y="9294"/>
                    <a:pt x="5238" y="7155"/>
                    <a:pt x="6344" y="4352"/>
                  </a:cubicBezTo>
                  <a:lnTo>
                    <a:pt x="5699" y="3744"/>
                  </a:lnTo>
                  <a:lnTo>
                    <a:pt x="5680" y="3725"/>
                  </a:lnTo>
                  <a:cubicBezTo>
                    <a:pt x="5662" y="3725"/>
                    <a:pt x="4537" y="2527"/>
                    <a:pt x="2896" y="1162"/>
                  </a:cubicBezTo>
                  <a:cubicBezTo>
                    <a:pt x="2416" y="757"/>
                    <a:pt x="1937" y="369"/>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1"/>
            <p:cNvSpPr/>
            <p:nvPr/>
          </p:nvSpPr>
          <p:spPr>
            <a:xfrm>
              <a:off x="2650050" y="4293225"/>
              <a:ext cx="237425" cy="161825"/>
            </a:xfrm>
            <a:custGeom>
              <a:avLst/>
              <a:gdLst/>
              <a:ahLst/>
              <a:cxnLst/>
              <a:rect l="l" t="t" r="r" b="b"/>
              <a:pathLst>
                <a:path w="9497" h="6473" extrusionOk="0">
                  <a:moveTo>
                    <a:pt x="9497" y="0"/>
                  </a:moveTo>
                  <a:lnTo>
                    <a:pt x="9497" y="0"/>
                  </a:lnTo>
                  <a:cubicBezTo>
                    <a:pt x="7764" y="1033"/>
                    <a:pt x="5938" y="1881"/>
                    <a:pt x="4039" y="2527"/>
                  </a:cubicBezTo>
                  <a:cubicBezTo>
                    <a:pt x="2029" y="3246"/>
                    <a:pt x="480" y="3633"/>
                    <a:pt x="314" y="3688"/>
                  </a:cubicBezTo>
                  <a:lnTo>
                    <a:pt x="0" y="3762"/>
                  </a:lnTo>
                  <a:cubicBezTo>
                    <a:pt x="1771" y="5477"/>
                    <a:pt x="4112" y="6436"/>
                    <a:pt x="6565" y="6473"/>
                  </a:cubicBezTo>
                  <a:lnTo>
                    <a:pt x="6731" y="6473"/>
                  </a:lnTo>
                  <a:cubicBezTo>
                    <a:pt x="7210" y="6473"/>
                    <a:pt x="7690" y="6436"/>
                    <a:pt x="8169" y="6381"/>
                  </a:cubicBezTo>
                  <a:lnTo>
                    <a:pt x="8391" y="5514"/>
                  </a:lnTo>
                  <a:lnTo>
                    <a:pt x="8391" y="5496"/>
                  </a:lnTo>
                  <a:cubicBezTo>
                    <a:pt x="8870" y="3688"/>
                    <a:pt x="9257" y="1844"/>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71"/>
          <p:cNvGrpSpPr/>
          <p:nvPr/>
        </p:nvGrpSpPr>
        <p:grpSpPr>
          <a:xfrm>
            <a:off x="5245293" y="3409629"/>
            <a:ext cx="402313" cy="347117"/>
            <a:chOff x="4938625" y="4178725"/>
            <a:chExt cx="524050" cy="450275"/>
          </a:xfrm>
        </p:grpSpPr>
        <p:sp>
          <p:nvSpPr>
            <p:cNvPr id="1135" name="Google Shape;1135;p71"/>
            <p:cNvSpPr/>
            <p:nvPr/>
          </p:nvSpPr>
          <p:spPr>
            <a:xfrm>
              <a:off x="5182350" y="4178725"/>
              <a:ext cx="92550" cy="79025"/>
            </a:xfrm>
            <a:custGeom>
              <a:avLst/>
              <a:gdLst/>
              <a:ahLst/>
              <a:cxnLst/>
              <a:rect l="l" t="t" r="r" b="b"/>
              <a:pathLst>
                <a:path w="3702" h="3161" extrusionOk="0">
                  <a:moveTo>
                    <a:pt x="1590" y="1"/>
                  </a:moveTo>
                  <a:cubicBezTo>
                    <a:pt x="775" y="1"/>
                    <a:pt x="1" y="628"/>
                    <a:pt x="1" y="1575"/>
                  </a:cubicBezTo>
                  <a:cubicBezTo>
                    <a:pt x="1" y="2460"/>
                    <a:pt x="701" y="3161"/>
                    <a:pt x="1586" y="3161"/>
                  </a:cubicBezTo>
                  <a:cubicBezTo>
                    <a:pt x="1594" y="3161"/>
                    <a:pt x="1601" y="3161"/>
                    <a:pt x="1609" y="3161"/>
                  </a:cubicBezTo>
                  <a:cubicBezTo>
                    <a:pt x="2995" y="3161"/>
                    <a:pt x="3702" y="1459"/>
                    <a:pt x="2711" y="468"/>
                  </a:cubicBezTo>
                  <a:cubicBezTo>
                    <a:pt x="2382" y="145"/>
                    <a:pt x="1982"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1"/>
            <p:cNvSpPr/>
            <p:nvPr/>
          </p:nvSpPr>
          <p:spPr>
            <a:xfrm>
              <a:off x="4938625" y="4193175"/>
              <a:ext cx="524050" cy="435825"/>
            </a:xfrm>
            <a:custGeom>
              <a:avLst/>
              <a:gdLst/>
              <a:ahLst/>
              <a:cxnLst/>
              <a:rect l="l" t="t" r="r" b="b"/>
              <a:pathLst>
                <a:path w="20962" h="17433" extrusionOk="0">
                  <a:moveTo>
                    <a:pt x="14457" y="1"/>
                  </a:moveTo>
                  <a:cubicBezTo>
                    <a:pt x="14147" y="1"/>
                    <a:pt x="13890" y="273"/>
                    <a:pt x="13935" y="609"/>
                  </a:cubicBezTo>
                  <a:cubicBezTo>
                    <a:pt x="13954" y="739"/>
                    <a:pt x="13972" y="868"/>
                    <a:pt x="13972" y="1015"/>
                  </a:cubicBezTo>
                  <a:cubicBezTo>
                    <a:pt x="13972" y="1513"/>
                    <a:pt x="13825" y="2029"/>
                    <a:pt x="13530" y="2453"/>
                  </a:cubicBezTo>
                  <a:cubicBezTo>
                    <a:pt x="13364" y="2712"/>
                    <a:pt x="13456" y="3080"/>
                    <a:pt x="13751" y="3228"/>
                  </a:cubicBezTo>
                  <a:cubicBezTo>
                    <a:pt x="14728" y="3671"/>
                    <a:pt x="15558" y="4390"/>
                    <a:pt x="16148" y="5312"/>
                  </a:cubicBezTo>
                  <a:cubicBezTo>
                    <a:pt x="18472" y="8908"/>
                    <a:pt x="16167" y="13702"/>
                    <a:pt x="11889" y="14126"/>
                  </a:cubicBezTo>
                  <a:cubicBezTo>
                    <a:pt x="11691" y="14146"/>
                    <a:pt x="11495" y="14155"/>
                    <a:pt x="11303" y="14155"/>
                  </a:cubicBezTo>
                  <a:cubicBezTo>
                    <a:pt x="7341" y="14155"/>
                    <a:pt x="4493" y="10106"/>
                    <a:pt x="5988" y="6307"/>
                  </a:cubicBezTo>
                  <a:cubicBezTo>
                    <a:pt x="6061" y="6142"/>
                    <a:pt x="6043" y="5939"/>
                    <a:pt x="5914" y="5791"/>
                  </a:cubicBezTo>
                  <a:lnTo>
                    <a:pt x="4420" y="3836"/>
                  </a:lnTo>
                  <a:cubicBezTo>
                    <a:pt x="4318" y="3691"/>
                    <a:pt x="4163" y="3621"/>
                    <a:pt x="4009" y="3621"/>
                  </a:cubicBezTo>
                  <a:cubicBezTo>
                    <a:pt x="3830" y="3621"/>
                    <a:pt x="3652" y="3714"/>
                    <a:pt x="3554" y="3892"/>
                  </a:cubicBezTo>
                  <a:cubicBezTo>
                    <a:pt x="1" y="9988"/>
                    <a:pt x="4524" y="17432"/>
                    <a:pt x="11283" y="17432"/>
                  </a:cubicBezTo>
                  <a:cubicBezTo>
                    <a:pt x="11681" y="17432"/>
                    <a:pt x="12086" y="17406"/>
                    <a:pt x="12497" y="17353"/>
                  </a:cubicBezTo>
                  <a:cubicBezTo>
                    <a:pt x="15909" y="16892"/>
                    <a:pt x="18748" y="14569"/>
                    <a:pt x="19855" y="11305"/>
                  </a:cubicBezTo>
                  <a:cubicBezTo>
                    <a:pt x="20961" y="8059"/>
                    <a:pt x="20131" y="4463"/>
                    <a:pt x="17697" y="2048"/>
                  </a:cubicBezTo>
                  <a:cubicBezTo>
                    <a:pt x="16831" y="1181"/>
                    <a:pt x="15798" y="499"/>
                    <a:pt x="14655" y="38"/>
                  </a:cubicBezTo>
                  <a:cubicBezTo>
                    <a:pt x="14588" y="12"/>
                    <a:pt x="14522" y="1"/>
                    <a:pt x="14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1"/>
            <p:cNvSpPr/>
            <p:nvPr/>
          </p:nvSpPr>
          <p:spPr>
            <a:xfrm>
              <a:off x="5054000" y="4240425"/>
              <a:ext cx="211350" cy="203000"/>
            </a:xfrm>
            <a:custGeom>
              <a:avLst/>
              <a:gdLst/>
              <a:ahLst/>
              <a:cxnLst/>
              <a:rect l="l" t="t" r="r" b="b"/>
              <a:pathLst>
                <a:path w="8454" h="8120" extrusionOk="0">
                  <a:moveTo>
                    <a:pt x="709" y="0"/>
                  </a:moveTo>
                  <a:cubicBezTo>
                    <a:pt x="318" y="0"/>
                    <a:pt x="0" y="469"/>
                    <a:pt x="303" y="859"/>
                  </a:cubicBezTo>
                  <a:cubicBezTo>
                    <a:pt x="801" y="1504"/>
                    <a:pt x="5171" y="7239"/>
                    <a:pt x="5596" y="7663"/>
                  </a:cubicBezTo>
                  <a:cubicBezTo>
                    <a:pt x="5900" y="7967"/>
                    <a:pt x="6305" y="8119"/>
                    <a:pt x="6711" y="8119"/>
                  </a:cubicBezTo>
                  <a:cubicBezTo>
                    <a:pt x="7117" y="8119"/>
                    <a:pt x="7523" y="7967"/>
                    <a:pt x="7827" y="7663"/>
                  </a:cubicBezTo>
                  <a:cubicBezTo>
                    <a:pt x="8454" y="7036"/>
                    <a:pt x="8454" y="6040"/>
                    <a:pt x="7827" y="5413"/>
                  </a:cubicBezTo>
                  <a:cubicBezTo>
                    <a:pt x="7403" y="4989"/>
                    <a:pt x="1686" y="619"/>
                    <a:pt x="1041" y="121"/>
                  </a:cubicBezTo>
                  <a:cubicBezTo>
                    <a:pt x="932" y="37"/>
                    <a:pt x="818"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71"/>
          <p:cNvGrpSpPr/>
          <p:nvPr/>
        </p:nvGrpSpPr>
        <p:grpSpPr>
          <a:xfrm>
            <a:off x="3491225" y="1770713"/>
            <a:ext cx="405250" cy="405250"/>
            <a:chOff x="1239375" y="1274575"/>
            <a:chExt cx="405250" cy="405250"/>
          </a:xfrm>
        </p:grpSpPr>
        <p:sp>
          <p:nvSpPr>
            <p:cNvPr id="1139" name="Google Shape;1139;p71"/>
            <p:cNvSpPr/>
            <p:nvPr/>
          </p:nvSpPr>
          <p:spPr>
            <a:xfrm>
              <a:off x="1340325" y="1274575"/>
              <a:ext cx="304300" cy="405250"/>
            </a:xfrm>
            <a:custGeom>
              <a:avLst/>
              <a:gdLst/>
              <a:ahLst/>
              <a:cxnLst/>
              <a:rect l="l" t="t" r="r" b="b"/>
              <a:pathLst>
                <a:path w="12172" h="16210" extrusionOk="0">
                  <a:moveTo>
                    <a:pt x="9350" y="1918"/>
                  </a:moveTo>
                  <a:cubicBezTo>
                    <a:pt x="9995" y="1918"/>
                    <a:pt x="9995" y="2858"/>
                    <a:pt x="9350" y="2858"/>
                  </a:cubicBezTo>
                  <a:lnTo>
                    <a:pt x="4611" y="2858"/>
                  </a:lnTo>
                  <a:cubicBezTo>
                    <a:pt x="3965" y="2858"/>
                    <a:pt x="3965" y="1918"/>
                    <a:pt x="4611" y="1918"/>
                  </a:cubicBezTo>
                  <a:close/>
                  <a:moveTo>
                    <a:pt x="2711" y="0"/>
                  </a:moveTo>
                  <a:cubicBezTo>
                    <a:pt x="2435" y="0"/>
                    <a:pt x="2232" y="203"/>
                    <a:pt x="2232" y="461"/>
                  </a:cubicBezTo>
                  <a:lnTo>
                    <a:pt x="2232" y="4297"/>
                  </a:lnTo>
                  <a:cubicBezTo>
                    <a:pt x="2232" y="4555"/>
                    <a:pt x="2435" y="4776"/>
                    <a:pt x="2711" y="4776"/>
                  </a:cubicBezTo>
                  <a:lnTo>
                    <a:pt x="3154" y="4776"/>
                  </a:lnTo>
                  <a:lnTo>
                    <a:pt x="3154" y="5754"/>
                  </a:lnTo>
                  <a:lnTo>
                    <a:pt x="701" y="5754"/>
                  </a:lnTo>
                  <a:lnTo>
                    <a:pt x="701" y="16209"/>
                  </a:lnTo>
                  <a:lnTo>
                    <a:pt x="6953" y="16209"/>
                  </a:lnTo>
                  <a:cubicBezTo>
                    <a:pt x="2361" y="16209"/>
                    <a:pt x="1" y="10695"/>
                    <a:pt x="3172" y="7376"/>
                  </a:cubicBezTo>
                  <a:cubicBezTo>
                    <a:pt x="4246" y="6253"/>
                    <a:pt x="5595" y="5748"/>
                    <a:pt x="6920" y="5748"/>
                  </a:cubicBezTo>
                  <a:cubicBezTo>
                    <a:pt x="9532" y="5748"/>
                    <a:pt x="12049" y="7711"/>
                    <a:pt x="12171" y="10769"/>
                  </a:cubicBezTo>
                  <a:lnTo>
                    <a:pt x="12171" y="6233"/>
                  </a:lnTo>
                  <a:cubicBezTo>
                    <a:pt x="12171" y="5975"/>
                    <a:pt x="11968" y="5754"/>
                    <a:pt x="11710" y="5754"/>
                  </a:cubicBezTo>
                  <a:lnTo>
                    <a:pt x="10751" y="5754"/>
                  </a:lnTo>
                  <a:lnTo>
                    <a:pt x="10751" y="4776"/>
                  </a:lnTo>
                  <a:lnTo>
                    <a:pt x="11268" y="4776"/>
                  </a:lnTo>
                  <a:cubicBezTo>
                    <a:pt x="11526" y="4776"/>
                    <a:pt x="11729" y="4555"/>
                    <a:pt x="11729" y="4297"/>
                  </a:cubicBezTo>
                  <a:lnTo>
                    <a:pt x="11729" y="461"/>
                  </a:lnTo>
                  <a:cubicBezTo>
                    <a:pt x="11729" y="203"/>
                    <a:pt x="11526" y="0"/>
                    <a:pt x="1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1"/>
            <p:cNvSpPr/>
            <p:nvPr/>
          </p:nvSpPr>
          <p:spPr>
            <a:xfrm>
              <a:off x="1514125" y="1554850"/>
              <a:ext cx="130500" cy="124975"/>
            </a:xfrm>
            <a:custGeom>
              <a:avLst/>
              <a:gdLst/>
              <a:ahLst/>
              <a:cxnLst/>
              <a:rect l="l" t="t" r="r" b="b"/>
              <a:pathLst>
                <a:path w="5220" h="4999" extrusionOk="0">
                  <a:moveTo>
                    <a:pt x="5219" y="1"/>
                  </a:moveTo>
                  <a:cubicBezTo>
                    <a:pt x="5108" y="2804"/>
                    <a:pt x="2803" y="4998"/>
                    <a:pt x="1" y="4998"/>
                  </a:cubicBezTo>
                  <a:lnTo>
                    <a:pt x="4758" y="4998"/>
                  </a:lnTo>
                  <a:cubicBezTo>
                    <a:pt x="5016" y="4998"/>
                    <a:pt x="5219" y="4795"/>
                    <a:pt x="5219" y="4537"/>
                  </a:cubicBezTo>
                  <a:lnTo>
                    <a:pt x="5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1"/>
            <p:cNvSpPr/>
            <p:nvPr/>
          </p:nvSpPr>
          <p:spPr>
            <a:xfrm>
              <a:off x="1371350" y="1442825"/>
              <a:ext cx="250075" cy="214025"/>
            </a:xfrm>
            <a:custGeom>
              <a:avLst/>
              <a:gdLst/>
              <a:ahLst/>
              <a:cxnLst/>
              <a:rect l="l" t="t" r="r" b="b"/>
              <a:pathLst>
                <a:path w="10003" h="8561" extrusionOk="0">
                  <a:moveTo>
                    <a:pt x="5691" y="939"/>
                  </a:moveTo>
                  <a:cubicBezTo>
                    <a:pt x="7400" y="939"/>
                    <a:pt x="9037" y="2255"/>
                    <a:pt x="9049" y="4261"/>
                  </a:cubicBezTo>
                  <a:cubicBezTo>
                    <a:pt x="9049" y="6086"/>
                    <a:pt x="7556" y="7580"/>
                    <a:pt x="5712" y="7580"/>
                  </a:cubicBezTo>
                  <a:lnTo>
                    <a:pt x="5712" y="7598"/>
                  </a:lnTo>
                  <a:cubicBezTo>
                    <a:pt x="2761" y="7598"/>
                    <a:pt x="1267" y="4021"/>
                    <a:pt x="3351" y="1919"/>
                  </a:cubicBezTo>
                  <a:cubicBezTo>
                    <a:pt x="4033" y="1243"/>
                    <a:pt x="4870" y="939"/>
                    <a:pt x="5691" y="939"/>
                  </a:cubicBezTo>
                  <a:close/>
                  <a:moveTo>
                    <a:pt x="5689" y="1"/>
                  </a:moveTo>
                  <a:cubicBezTo>
                    <a:pt x="1887" y="1"/>
                    <a:pt x="0" y="4616"/>
                    <a:pt x="2687" y="7303"/>
                  </a:cubicBezTo>
                  <a:cubicBezTo>
                    <a:pt x="3562" y="8172"/>
                    <a:pt x="4634" y="8560"/>
                    <a:pt x="5685" y="8560"/>
                  </a:cubicBezTo>
                  <a:cubicBezTo>
                    <a:pt x="7891" y="8560"/>
                    <a:pt x="10002" y="6846"/>
                    <a:pt x="9990" y="4261"/>
                  </a:cubicBezTo>
                  <a:cubicBezTo>
                    <a:pt x="9990" y="1900"/>
                    <a:pt x="8072" y="1"/>
                    <a:pt x="5712" y="1"/>
                  </a:cubicBezTo>
                  <a:cubicBezTo>
                    <a:pt x="5704" y="1"/>
                    <a:pt x="5696" y="1"/>
                    <a:pt x="5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1"/>
            <p:cNvSpPr/>
            <p:nvPr/>
          </p:nvSpPr>
          <p:spPr>
            <a:xfrm>
              <a:off x="1434825" y="1489850"/>
              <a:ext cx="138800" cy="118975"/>
            </a:xfrm>
            <a:custGeom>
              <a:avLst/>
              <a:gdLst/>
              <a:ahLst/>
              <a:cxnLst/>
              <a:rect l="l" t="t" r="r" b="b"/>
              <a:pathLst>
                <a:path w="5552" h="4759" extrusionOk="0">
                  <a:moveTo>
                    <a:pt x="3173" y="1"/>
                  </a:moveTo>
                  <a:cubicBezTo>
                    <a:pt x="1052" y="1"/>
                    <a:pt x="1" y="2564"/>
                    <a:pt x="1494" y="4058"/>
                  </a:cubicBezTo>
                  <a:cubicBezTo>
                    <a:pt x="1978" y="4541"/>
                    <a:pt x="2574" y="4758"/>
                    <a:pt x="3159" y="4758"/>
                  </a:cubicBezTo>
                  <a:cubicBezTo>
                    <a:pt x="4380" y="4758"/>
                    <a:pt x="5551" y="3813"/>
                    <a:pt x="5551" y="2380"/>
                  </a:cubicBezTo>
                  <a:cubicBezTo>
                    <a:pt x="5551" y="1070"/>
                    <a:pt x="4482"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1"/>
            <p:cNvSpPr/>
            <p:nvPr/>
          </p:nvSpPr>
          <p:spPr>
            <a:xfrm>
              <a:off x="1239375" y="1381975"/>
              <a:ext cx="94525" cy="297850"/>
            </a:xfrm>
            <a:custGeom>
              <a:avLst/>
              <a:gdLst/>
              <a:ahLst/>
              <a:cxnLst/>
              <a:rect l="l" t="t" r="r" b="b"/>
              <a:pathLst>
                <a:path w="3781" h="11914" extrusionOk="0">
                  <a:moveTo>
                    <a:pt x="2047" y="1"/>
                  </a:moveTo>
                  <a:cubicBezTo>
                    <a:pt x="1554" y="1"/>
                    <a:pt x="1060" y="333"/>
                    <a:pt x="1088" y="997"/>
                  </a:cubicBezTo>
                  <a:lnTo>
                    <a:pt x="1088" y="1458"/>
                  </a:lnTo>
                  <a:lnTo>
                    <a:pt x="480" y="1458"/>
                  </a:lnTo>
                  <a:cubicBezTo>
                    <a:pt x="203" y="1458"/>
                    <a:pt x="0" y="1679"/>
                    <a:pt x="0" y="1937"/>
                  </a:cubicBezTo>
                  <a:lnTo>
                    <a:pt x="0" y="11452"/>
                  </a:lnTo>
                  <a:cubicBezTo>
                    <a:pt x="0" y="11710"/>
                    <a:pt x="221" y="11913"/>
                    <a:pt x="480" y="11913"/>
                  </a:cubicBezTo>
                  <a:lnTo>
                    <a:pt x="3780" y="11913"/>
                  </a:lnTo>
                  <a:lnTo>
                    <a:pt x="3780" y="1458"/>
                  </a:lnTo>
                  <a:lnTo>
                    <a:pt x="3006" y="1458"/>
                  </a:lnTo>
                  <a:lnTo>
                    <a:pt x="3006" y="997"/>
                  </a:lnTo>
                  <a:cubicBezTo>
                    <a:pt x="3034" y="333"/>
                    <a:pt x="254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71"/>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145" name="Google Shape;1145;p71"/>
          <p:cNvGrpSpPr/>
          <p:nvPr/>
        </p:nvGrpSpPr>
        <p:grpSpPr>
          <a:xfrm flipH="1">
            <a:off x="8168292" y="565099"/>
            <a:ext cx="265595" cy="139500"/>
            <a:chOff x="3688900" y="258825"/>
            <a:chExt cx="321000" cy="168600"/>
          </a:xfrm>
        </p:grpSpPr>
        <p:sp>
          <p:nvSpPr>
            <p:cNvPr id="1146" name="Google Shape;1146;p71"/>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1"/>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71"/>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9</a:t>
            </a:r>
            <a:r>
              <a:rPr lang="en" sz="1000">
                <a:solidFill>
                  <a:schemeClr val="dk2"/>
                </a:solidFill>
              </a:rPr>
              <a:t>:00:00:00</a:t>
            </a:r>
            <a:endParaRPr sz="10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72"/>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2"/>
          <p:cNvSpPr txBox="1">
            <a:spLocks noGrp="1"/>
          </p:cNvSpPr>
          <p:nvPr>
            <p:ph type="subTitle" idx="1"/>
          </p:nvPr>
        </p:nvSpPr>
        <p:spPr>
          <a:xfrm>
            <a:off x="4406300" y="1211450"/>
            <a:ext cx="44499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.values(cubes))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animate(() =&gt;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sp>
        <p:nvSpPr>
          <p:cNvPr id="1155" name="Google Shape;1155;p72"/>
          <p:cNvSpPr txBox="1">
            <a:spLocks noGrp="1"/>
          </p:cNvSpPr>
          <p:nvPr>
            <p:ph type="title"/>
          </p:nvPr>
        </p:nvSpPr>
        <p:spPr>
          <a:xfrm>
            <a:off x="4406300" y="3801625"/>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156" name="Google Shape;1156;p72"/>
          <p:cNvPicPr preferRelativeResize="0"/>
          <p:nvPr/>
        </p:nvPicPr>
        <p:blipFill rotWithShape="1">
          <a:blip r:embed="rId3">
            <a:alphaModFix/>
          </a:blip>
          <a:srcRect l="5658" r="5649"/>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157" name="Google Shape;1157;p72"/>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158" name="Google Shape;1158;p72"/>
          <p:cNvGrpSpPr/>
          <p:nvPr/>
        </p:nvGrpSpPr>
        <p:grpSpPr>
          <a:xfrm flipH="1">
            <a:off x="8168292" y="565099"/>
            <a:ext cx="265595" cy="139500"/>
            <a:chOff x="3688900" y="258825"/>
            <a:chExt cx="321000" cy="168600"/>
          </a:xfrm>
        </p:grpSpPr>
        <p:sp>
          <p:nvSpPr>
            <p:cNvPr id="1159" name="Google Shape;1159;p72"/>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2"/>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72"/>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grpSp>
        <p:nvGrpSpPr>
          <p:cNvPr id="1162" name="Google Shape;1162;p72"/>
          <p:cNvGrpSpPr/>
          <p:nvPr/>
        </p:nvGrpSpPr>
        <p:grpSpPr>
          <a:xfrm>
            <a:off x="1880498" y="2138412"/>
            <a:ext cx="866700" cy="866700"/>
            <a:chOff x="1752150" y="2141850"/>
            <a:chExt cx="866700" cy="866700"/>
          </a:xfrm>
        </p:grpSpPr>
        <p:sp>
          <p:nvSpPr>
            <p:cNvPr id="1163" name="Google Shape;1163;p72"/>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2"/>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73"/>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400"/>
              <a:t>MENAMBAHKAN </a:t>
            </a:r>
            <a:r>
              <a:rPr lang="en" sz="2400">
                <a:solidFill>
                  <a:schemeClr val="lt1"/>
                </a:solidFill>
              </a:rPr>
              <a:t> CLICK HANDLER</a:t>
            </a:r>
            <a:endParaRPr sz="2400">
              <a:solidFill>
                <a:schemeClr val="lt1"/>
              </a:solidFill>
            </a:endParaRPr>
          </a:p>
        </p:txBody>
      </p:sp>
      <p:sp>
        <p:nvSpPr>
          <p:cNvPr id="1170" name="Google Shape;1170;p73"/>
          <p:cNvSpPr txBox="1"/>
          <p:nvPr/>
        </p:nvSpPr>
        <p:spPr>
          <a:xfrm>
            <a:off x="1136425" y="2871825"/>
            <a:ext cx="1577100" cy="1004400"/>
          </a:xfrm>
          <a:prstGeom prst="rect">
            <a:avLst/>
          </a:prstGeom>
          <a:noFill/>
          <a:ln>
            <a:noFill/>
          </a:ln>
        </p:spPr>
        <p:txBody>
          <a:bodyPr spcFirstLastPara="1" wrap="square" lIns="91425" tIns="91425" rIns="91425" bIns="91425" anchor="ctr" anchorCtr="0">
            <a:normAutofit lnSpcReduction="1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Menggunakan pernyataan import untuk </a:t>
            </a:r>
            <a:r>
              <a:rPr lang="en">
                <a:solidFill>
                  <a:schemeClr val="lt1"/>
                </a:solidFill>
                <a:latin typeface="Open Sans"/>
                <a:ea typeface="Open Sans"/>
                <a:cs typeface="Open Sans"/>
                <a:sym typeface="Open Sans"/>
              </a:rPr>
              <a:t>three.interactive</a:t>
            </a:r>
            <a:endParaRPr>
              <a:solidFill>
                <a:schemeClr val="lt1"/>
              </a:solidFill>
              <a:latin typeface="Open Sans"/>
              <a:ea typeface="Open Sans"/>
              <a:cs typeface="Open Sans"/>
              <a:sym typeface="Open Sans"/>
            </a:endParaRPr>
          </a:p>
        </p:txBody>
      </p:sp>
      <p:sp>
        <p:nvSpPr>
          <p:cNvPr id="1171" name="Google Shape;1171;p73"/>
          <p:cNvSpPr txBox="1"/>
          <p:nvPr/>
        </p:nvSpPr>
        <p:spPr>
          <a:xfrm>
            <a:off x="1528075"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01</a:t>
            </a:r>
            <a:endParaRPr sz="2000" b="1">
              <a:solidFill>
                <a:schemeClr val="dk1"/>
              </a:solidFill>
              <a:latin typeface="Open Sans"/>
              <a:ea typeface="Open Sans"/>
              <a:cs typeface="Open Sans"/>
              <a:sym typeface="Open Sans"/>
            </a:endParaRPr>
          </a:p>
        </p:txBody>
      </p:sp>
      <p:sp>
        <p:nvSpPr>
          <p:cNvPr id="1172" name="Google Shape;1172;p73"/>
          <p:cNvSpPr txBox="1"/>
          <p:nvPr/>
        </p:nvSpPr>
        <p:spPr>
          <a:xfrm>
            <a:off x="2856089" y="2871825"/>
            <a:ext cx="1577100" cy="1004400"/>
          </a:xfrm>
          <a:prstGeom prst="rect">
            <a:avLst/>
          </a:prstGeom>
          <a:noFill/>
          <a:ln>
            <a:noFill/>
          </a:ln>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Membuat </a:t>
            </a:r>
            <a:r>
              <a:rPr lang="en">
                <a:solidFill>
                  <a:schemeClr val="lt1"/>
                </a:solidFill>
                <a:latin typeface="Open Sans"/>
                <a:ea typeface="Open Sans"/>
                <a:cs typeface="Open Sans"/>
                <a:sym typeface="Open Sans"/>
              </a:rPr>
              <a:t>Interaksi Manager </a:t>
            </a:r>
            <a:r>
              <a:rPr lang="en">
                <a:solidFill>
                  <a:schemeClr val="dk2"/>
                </a:solidFill>
                <a:latin typeface="Open Sans"/>
                <a:ea typeface="Open Sans"/>
                <a:cs typeface="Open Sans"/>
                <a:sym typeface="Open Sans"/>
              </a:rPr>
              <a:t>untuk mengatur interaksi antar object, light, dan kamera</a:t>
            </a:r>
            <a:endParaRPr>
              <a:solidFill>
                <a:schemeClr val="lt1"/>
              </a:solidFill>
              <a:latin typeface="Open Sans"/>
              <a:ea typeface="Open Sans"/>
              <a:cs typeface="Open Sans"/>
              <a:sym typeface="Open Sans"/>
            </a:endParaRPr>
          </a:p>
        </p:txBody>
      </p:sp>
      <p:sp>
        <p:nvSpPr>
          <p:cNvPr id="1173" name="Google Shape;1173;p73"/>
          <p:cNvSpPr txBox="1"/>
          <p:nvPr/>
        </p:nvSpPr>
        <p:spPr>
          <a:xfrm>
            <a:off x="3247739"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02</a:t>
            </a:r>
            <a:endParaRPr sz="2000" b="1">
              <a:solidFill>
                <a:schemeClr val="dk1"/>
              </a:solidFill>
              <a:latin typeface="Open Sans"/>
              <a:ea typeface="Open Sans"/>
              <a:cs typeface="Open Sans"/>
              <a:sym typeface="Open Sans"/>
            </a:endParaRPr>
          </a:p>
        </p:txBody>
      </p:sp>
      <p:sp>
        <p:nvSpPr>
          <p:cNvPr id="1174" name="Google Shape;1174;p73"/>
          <p:cNvSpPr txBox="1"/>
          <p:nvPr/>
        </p:nvSpPr>
        <p:spPr>
          <a:xfrm>
            <a:off x="4580750" y="2871825"/>
            <a:ext cx="1577100" cy="1004400"/>
          </a:xfrm>
          <a:prstGeom prst="rect">
            <a:avLst/>
          </a:prstGeom>
          <a:noFill/>
          <a:ln>
            <a:noFill/>
          </a:ln>
        </p:spPr>
        <p:txBody>
          <a:bodyPr spcFirstLastPara="1" wrap="square" lIns="91425" tIns="91425" rIns="91425" bIns="91425" anchor="ctr" anchorCtr="0">
            <a:normAutofit fontScale="77500" lnSpcReduction="2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Mengedit fungsi </a:t>
            </a:r>
            <a:r>
              <a:rPr lang="en" i="1">
                <a:solidFill>
                  <a:schemeClr val="dk2"/>
                </a:solidFill>
                <a:latin typeface="Open Sans"/>
                <a:ea typeface="Open Sans"/>
                <a:cs typeface="Open Sans"/>
                <a:sym typeface="Open Sans"/>
              </a:rPr>
              <a:t>loop </a:t>
            </a:r>
            <a:r>
              <a:rPr lang="en">
                <a:solidFill>
                  <a:schemeClr val="dk2"/>
                </a:solidFill>
                <a:latin typeface="Open Sans"/>
                <a:ea typeface="Open Sans"/>
                <a:cs typeface="Open Sans"/>
                <a:sym typeface="Open Sans"/>
              </a:rPr>
              <a:t>untuk membuat object dengan </a:t>
            </a:r>
            <a:r>
              <a:rPr lang="en">
                <a:solidFill>
                  <a:schemeClr val="lt1"/>
                </a:solidFill>
                <a:latin typeface="Open Sans"/>
                <a:ea typeface="Open Sans"/>
                <a:cs typeface="Open Sans"/>
                <a:sym typeface="Open Sans"/>
              </a:rPr>
              <a:t>menambahkan </a:t>
            </a:r>
            <a:r>
              <a:rPr lang="en" b="1">
                <a:solidFill>
                  <a:schemeClr val="lt1"/>
                </a:solidFill>
                <a:latin typeface="Open Sans"/>
                <a:ea typeface="Open Sans"/>
                <a:cs typeface="Open Sans"/>
                <a:sym typeface="Open Sans"/>
              </a:rPr>
              <a:t>console </a:t>
            </a:r>
            <a:r>
              <a:rPr lang="en">
                <a:solidFill>
                  <a:schemeClr val="lt1"/>
                </a:solidFill>
                <a:latin typeface="Open Sans"/>
                <a:ea typeface="Open Sans"/>
                <a:cs typeface="Open Sans"/>
                <a:sym typeface="Open Sans"/>
              </a:rPr>
              <a:t>setiap object (cube) ditekan</a:t>
            </a:r>
            <a:endParaRPr>
              <a:solidFill>
                <a:schemeClr val="lt1"/>
              </a:solidFill>
              <a:latin typeface="Open Sans"/>
              <a:ea typeface="Open Sans"/>
              <a:cs typeface="Open Sans"/>
              <a:sym typeface="Open Sans"/>
            </a:endParaRPr>
          </a:p>
        </p:txBody>
      </p:sp>
      <p:sp>
        <p:nvSpPr>
          <p:cNvPr id="1175" name="Google Shape;1175;p73"/>
          <p:cNvSpPr txBox="1"/>
          <p:nvPr/>
        </p:nvSpPr>
        <p:spPr>
          <a:xfrm>
            <a:off x="497240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03</a:t>
            </a:r>
            <a:endParaRPr sz="2000" b="1">
              <a:solidFill>
                <a:schemeClr val="dk1"/>
              </a:solidFill>
              <a:latin typeface="Open Sans"/>
              <a:ea typeface="Open Sans"/>
              <a:cs typeface="Open Sans"/>
              <a:sym typeface="Open Sans"/>
            </a:endParaRPr>
          </a:p>
        </p:txBody>
      </p:sp>
      <p:sp>
        <p:nvSpPr>
          <p:cNvPr id="1176" name="Google Shape;1176;p73"/>
          <p:cNvSpPr txBox="1"/>
          <p:nvPr/>
        </p:nvSpPr>
        <p:spPr>
          <a:xfrm>
            <a:off x="6300380" y="2871825"/>
            <a:ext cx="1577100" cy="1004400"/>
          </a:xfrm>
          <a:prstGeom prst="rect">
            <a:avLst/>
          </a:prstGeom>
          <a:noFill/>
          <a:ln>
            <a:noFill/>
          </a:ln>
        </p:spPr>
        <p:txBody>
          <a:bodyPr spcFirstLastPara="1" wrap="square" lIns="91425" tIns="91425" rIns="91425" bIns="91425" anchor="ctr" anchorCtr="0">
            <a:normAutofit fontScale="92500" lnSpcReduction="20000"/>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Mengedit fungsi </a:t>
            </a:r>
            <a:r>
              <a:rPr lang="en" i="1">
                <a:solidFill>
                  <a:schemeClr val="dk2"/>
                </a:solidFill>
                <a:latin typeface="Open Sans"/>
                <a:ea typeface="Open Sans"/>
                <a:cs typeface="Open Sans"/>
                <a:sym typeface="Open Sans"/>
              </a:rPr>
              <a:t>animate sehingga </a:t>
            </a:r>
            <a:r>
              <a:rPr lang="en">
                <a:solidFill>
                  <a:schemeClr val="lt1"/>
                </a:solidFill>
                <a:latin typeface="Open Sans"/>
                <a:ea typeface="Open Sans"/>
                <a:cs typeface="Open Sans"/>
                <a:sym typeface="Open Sans"/>
              </a:rPr>
              <a:t>Interaksi Manager diupdate setiap iterasi</a:t>
            </a:r>
            <a:endParaRPr>
              <a:solidFill>
                <a:schemeClr val="lt1"/>
              </a:solidFill>
              <a:latin typeface="Open Sans"/>
              <a:ea typeface="Open Sans"/>
              <a:cs typeface="Open Sans"/>
              <a:sym typeface="Open Sans"/>
            </a:endParaRPr>
          </a:p>
        </p:txBody>
      </p:sp>
      <p:sp>
        <p:nvSpPr>
          <p:cNvPr id="1177" name="Google Shape;1177;p73"/>
          <p:cNvSpPr txBox="1"/>
          <p:nvPr/>
        </p:nvSpPr>
        <p:spPr>
          <a:xfrm>
            <a:off x="6692030" y="1544675"/>
            <a:ext cx="7938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Open Sans"/>
                <a:ea typeface="Open Sans"/>
                <a:cs typeface="Open Sans"/>
                <a:sym typeface="Open Sans"/>
              </a:rPr>
              <a:t>04</a:t>
            </a:r>
            <a:endParaRPr sz="2000" b="1">
              <a:solidFill>
                <a:schemeClr val="dk1"/>
              </a:solidFill>
              <a:latin typeface="Open Sans"/>
              <a:ea typeface="Open Sans"/>
              <a:cs typeface="Open Sans"/>
              <a:sym typeface="Open Sans"/>
            </a:endParaRPr>
          </a:p>
        </p:txBody>
      </p:sp>
      <p:cxnSp>
        <p:nvCxnSpPr>
          <p:cNvPr id="1178" name="Google Shape;1178;p73"/>
          <p:cNvCxnSpPr>
            <a:stCxn id="1171" idx="2"/>
            <a:endCxn id="1170" idx="0"/>
          </p:cNvCxnSpPr>
          <p:nvPr/>
        </p:nvCxnSpPr>
        <p:spPr>
          <a:xfrm rot="-5400000" flipH="1">
            <a:off x="1488475"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179" name="Google Shape;1179;p73"/>
          <p:cNvCxnSpPr>
            <a:stCxn id="1173" idx="2"/>
            <a:endCxn id="1172" idx="0"/>
          </p:cNvCxnSpPr>
          <p:nvPr/>
        </p:nvCxnSpPr>
        <p:spPr>
          <a:xfrm rot="-5400000" flipH="1">
            <a:off x="3208139"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180" name="Google Shape;1180;p73"/>
          <p:cNvCxnSpPr>
            <a:stCxn id="1175" idx="2"/>
            <a:endCxn id="1174" idx="0"/>
          </p:cNvCxnSpPr>
          <p:nvPr/>
        </p:nvCxnSpPr>
        <p:spPr>
          <a:xfrm rot="-5400000" flipH="1">
            <a:off x="493280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cxnSp>
        <p:nvCxnSpPr>
          <p:cNvPr id="1181" name="Google Shape;1181;p73"/>
          <p:cNvCxnSpPr>
            <a:stCxn id="1177" idx="2"/>
            <a:endCxn id="1176" idx="0"/>
          </p:cNvCxnSpPr>
          <p:nvPr/>
        </p:nvCxnSpPr>
        <p:spPr>
          <a:xfrm rot="-5400000" flipH="1">
            <a:off x="6652430" y="2434775"/>
            <a:ext cx="873600" cy="6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182" name="Google Shape;1182;p73"/>
          <p:cNvGrpSpPr/>
          <p:nvPr/>
        </p:nvGrpSpPr>
        <p:grpSpPr>
          <a:xfrm>
            <a:off x="1067700" y="2200076"/>
            <a:ext cx="6880909" cy="420399"/>
            <a:chOff x="1067700" y="2200076"/>
            <a:chExt cx="6880909" cy="420399"/>
          </a:xfrm>
        </p:grpSpPr>
        <p:grpSp>
          <p:nvGrpSpPr>
            <p:cNvPr id="1183" name="Google Shape;1183;p73"/>
            <p:cNvGrpSpPr/>
            <p:nvPr/>
          </p:nvGrpSpPr>
          <p:grpSpPr>
            <a:xfrm>
              <a:off x="1067700" y="2354375"/>
              <a:ext cx="6880909" cy="266100"/>
              <a:chOff x="1067700" y="2438700"/>
              <a:chExt cx="6880909" cy="266100"/>
            </a:xfrm>
          </p:grpSpPr>
          <p:cxnSp>
            <p:nvCxnSpPr>
              <p:cNvPr id="1184" name="Google Shape;1184;p73"/>
              <p:cNvCxnSpPr/>
              <p:nvPr/>
            </p:nvCxnSpPr>
            <p:spPr>
              <a:xfrm rot="-5400000" flipH="1">
                <a:off x="9349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85" name="Google Shape;1185;p73"/>
              <p:cNvSpPr/>
              <p:nvPr/>
            </p:nvSpPr>
            <p:spPr>
              <a:xfrm>
                <a:off x="12936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3"/>
              <p:cNvSpPr/>
              <p:nvPr/>
            </p:nvSpPr>
            <p:spPr>
              <a:xfrm>
                <a:off x="16090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3"/>
              <p:cNvSpPr/>
              <p:nvPr/>
            </p:nvSpPr>
            <p:spPr>
              <a:xfrm>
                <a:off x="2150917"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3"/>
              <p:cNvSpPr/>
              <p:nvPr/>
            </p:nvSpPr>
            <p:spPr>
              <a:xfrm>
                <a:off x="2466258"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73"/>
              <p:cNvCxnSpPr/>
              <p:nvPr/>
            </p:nvCxnSpPr>
            <p:spPr>
              <a:xfrm rot="-5400000" flipH="1">
                <a:off x="26488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90" name="Google Shape;1190;p73"/>
              <p:cNvSpPr/>
              <p:nvPr/>
            </p:nvSpPr>
            <p:spPr>
              <a:xfrm>
                <a:off x="300948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3"/>
              <p:cNvSpPr/>
              <p:nvPr/>
            </p:nvSpPr>
            <p:spPr>
              <a:xfrm>
                <a:off x="332675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3"/>
              <p:cNvSpPr/>
              <p:nvPr/>
            </p:nvSpPr>
            <p:spPr>
              <a:xfrm>
                <a:off x="3870626"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3"/>
              <p:cNvSpPr/>
              <p:nvPr/>
            </p:nvSpPr>
            <p:spPr>
              <a:xfrm>
                <a:off x="4186013"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3"/>
              <p:cNvSpPr/>
              <p:nvPr/>
            </p:nvSpPr>
            <p:spPr>
              <a:xfrm>
                <a:off x="47309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3"/>
              <p:cNvSpPr/>
              <p:nvPr/>
            </p:nvSpPr>
            <p:spPr>
              <a:xfrm>
                <a:off x="50498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3"/>
              <p:cNvSpPr/>
              <p:nvPr/>
            </p:nvSpPr>
            <p:spPr>
              <a:xfrm>
                <a:off x="559655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3"/>
              <p:cNvSpPr/>
              <p:nvPr/>
            </p:nvSpPr>
            <p:spPr>
              <a:xfrm>
                <a:off x="591320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8" name="Google Shape;1198;p73"/>
              <p:cNvCxnSpPr/>
              <p:nvPr/>
            </p:nvCxnSpPr>
            <p:spPr>
              <a:xfrm rot="-5400000" flipH="1">
                <a:off x="609710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199" name="Google Shape;1199;p73"/>
              <p:cNvSpPr/>
              <p:nvPr/>
            </p:nvSpPr>
            <p:spPr>
              <a:xfrm>
                <a:off x="645641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3"/>
              <p:cNvSpPr/>
              <p:nvPr/>
            </p:nvSpPr>
            <p:spPr>
              <a:xfrm>
                <a:off x="6772370"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3"/>
              <p:cNvSpPr/>
              <p:nvPr/>
            </p:nvSpPr>
            <p:spPr>
              <a:xfrm>
                <a:off x="731568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3"/>
              <p:cNvSpPr/>
              <p:nvPr/>
            </p:nvSpPr>
            <p:spPr>
              <a:xfrm>
                <a:off x="7631849" y="2526775"/>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3" name="Google Shape;1203;p73"/>
              <p:cNvCxnSpPr/>
              <p:nvPr/>
            </p:nvCxnSpPr>
            <p:spPr>
              <a:xfrm rot="-5400000" flipH="1">
                <a:off x="7815259"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204" name="Google Shape;1204;p73"/>
              <p:cNvCxnSpPr/>
              <p:nvPr/>
            </p:nvCxnSpPr>
            <p:spPr>
              <a:xfrm rot="-5400000" flipH="1">
                <a:off x="4368650" y="2571450"/>
                <a:ext cx="266100" cy="600"/>
              </a:xfrm>
              <a:prstGeom prst="bentConnector3">
                <a:avLst>
                  <a:gd name="adj1" fmla="val 50000"/>
                </a:avLst>
              </a:prstGeom>
              <a:noFill/>
              <a:ln w="19050" cap="flat" cmpd="sng">
                <a:solidFill>
                  <a:schemeClr val="dk2"/>
                </a:solidFill>
                <a:prstDash val="solid"/>
                <a:round/>
                <a:headEnd type="none" w="med" len="med"/>
                <a:tailEnd type="none" w="med" len="med"/>
              </a:ln>
            </p:spPr>
          </p:cxnSp>
        </p:grpSp>
        <p:sp>
          <p:nvSpPr>
            <p:cNvPr id="1205" name="Google Shape;1205;p73"/>
            <p:cNvSpPr/>
            <p:nvPr/>
          </p:nvSpPr>
          <p:spPr>
            <a:xfrm rot="10800000">
              <a:off x="4466900" y="2200076"/>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73"/>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207" name="Google Shape;1207;p73"/>
          <p:cNvGrpSpPr/>
          <p:nvPr/>
        </p:nvGrpSpPr>
        <p:grpSpPr>
          <a:xfrm>
            <a:off x="8168387" y="565099"/>
            <a:ext cx="265500" cy="139500"/>
            <a:chOff x="8168387" y="565099"/>
            <a:chExt cx="265500" cy="139500"/>
          </a:xfrm>
        </p:grpSpPr>
        <p:sp>
          <p:nvSpPr>
            <p:cNvPr id="1208" name="Google Shape;1208;p73"/>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3"/>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3"/>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16:00:00:00</a:t>
            </a:r>
            <a:endParaRPr sz="10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grpSp>
        <p:nvGrpSpPr>
          <p:cNvPr id="1215" name="Google Shape;1215;p74"/>
          <p:cNvGrpSpPr/>
          <p:nvPr/>
        </p:nvGrpSpPr>
        <p:grpSpPr>
          <a:xfrm>
            <a:off x="3422788" y="1597857"/>
            <a:ext cx="2298600" cy="2298600"/>
            <a:chOff x="3422788" y="1597857"/>
            <a:chExt cx="2298600" cy="2298600"/>
          </a:xfrm>
        </p:grpSpPr>
        <p:sp>
          <p:nvSpPr>
            <p:cNvPr id="1216" name="Google Shape;1216;p74"/>
            <p:cNvSpPr/>
            <p:nvPr/>
          </p:nvSpPr>
          <p:spPr>
            <a:xfrm>
              <a:off x="3422788" y="1597857"/>
              <a:ext cx="2298600" cy="22986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4"/>
            <p:cNvSpPr txBox="1"/>
            <p:nvPr/>
          </p:nvSpPr>
          <p:spPr>
            <a:xfrm>
              <a:off x="4156888" y="2445507"/>
              <a:ext cx="830400" cy="6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dk2"/>
                  </a:solidFill>
                  <a:latin typeface="Open Sans"/>
                  <a:ea typeface="Open Sans"/>
                  <a:cs typeface="Open Sans"/>
                  <a:sym typeface="Open Sans"/>
                </a:rPr>
                <a:t>+</a:t>
              </a:r>
              <a:endParaRPr sz="4000">
                <a:solidFill>
                  <a:schemeClr val="dk2"/>
                </a:solidFill>
                <a:latin typeface="Open Sans"/>
                <a:ea typeface="Open Sans"/>
                <a:cs typeface="Open Sans"/>
                <a:sym typeface="Open Sans"/>
              </a:endParaRPr>
            </a:p>
          </p:txBody>
        </p:sp>
      </p:grpSp>
      <p:sp>
        <p:nvSpPr>
          <p:cNvPr id="1218" name="Google Shape;1218;p74"/>
          <p:cNvSpPr/>
          <p:nvPr/>
        </p:nvSpPr>
        <p:spPr>
          <a:xfrm>
            <a:off x="32347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4"/>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PROGRAM UNTUK </a:t>
            </a:r>
            <a:r>
              <a:rPr lang="en">
                <a:solidFill>
                  <a:schemeClr val="lt1"/>
                </a:solidFill>
              </a:rPr>
              <a:t>CLICK HANDLER</a:t>
            </a:r>
            <a:endParaRPr>
              <a:solidFill>
                <a:schemeClr val="lt1"/>
              </a:solidFill>
            </a:endParaRPr>
          </a:p>
        </p:txBody>
      </p:sp>
      <p:sp>
        <p:nvSpPr>
          <p:cNvPr id="1220" name="Google Shape;1220;p74"/>
          <p:cNvSpPr txBox="1">
            <a:spLocks noGrp="1"/>
          </p:cNvSpPr>
          <p:nvPr>
            <p:ph type="subTitle" idx="1"/>
          </p:nvPr>
        </p:nvSpPr>
        <p:spPr>
          <a:xfrm>
            <a:off x="157025" y="2007150"/>
            <a:ext cx="2941500" cy="730500"/>
          </a:xfrm>
          <a:prstGeom prst="rect">
            <a:avLst/>
          </a:prstGeom>
        </p:spPr>
        <p:txBody>
          <a:bodyPr spcFirstLastPara="1" wrap="square" lIns="91425" tIns="91425" rIns="91425" bIns="91425" anchor="ctr" anchorCtr="0">
            <a:normAutofit/>
          </a:bodyPr>
          <a:lstStyle/>
          <a:p>
            <a:pPr marL="0" lvl="0" indent="0" algn="r" rtl="0">
              <a:lnSpc>
                <a:spcPct val="110795"/>
              </a:lnSpc>
              <a:spcBef>
                <a:spcPts val="0"/>
              </a:spcBef>
              <a:spcAft>
                <a:spcPts val="0"/>
              </a:spcAft>
              <a:buNone/>
            </a:pPr>
            <a:r>
              <a:rPr lang="en" sz="1100" b="1">
                <a:solidFill>
                  <a:srgbClr val="008800"/>
                </a:solidFill>
                <a:highlight>
                  <a:srgbClr val="FFFFFF"/>
                </a:highlight>
                <a:latin typeface="Arial"/>
                <a:ea typeface="Arial"/>
                <a:cs typeface="Arial"/>
                <a:sym typeface="Arial"/>
              </a:rPr>
              <a:t>import</a:t>
            </a:r>
            <a:r>
              <a:rPr lang="en" sz="1100">
                <a:solidFill>
                  <a:srgbClr val="333333"/>
                </a:solidFill>
                <a:highlight>
                  <a:srgbClr val="FFFFFF"/>
                </a:highlight>
                <a:latin typeface="Arial"/>
                <a:ea typeface="Arial"/>
                <a:cs typeface="Arial"/>
                <a:sym typeface="Arial"/>
              </a:rPr>
              <a:t> { InteractionManager } from </a:t>
            </a:r>
            <a:r>
              <a:rPr lang="en" sz="1100">
                <a:solidFill>
                  <a:srgbClr val="333333"/>
                </a:solidFill>
                <a:highlight>
                  <a:srgbClr val="FFF0F0"/>
                </a:highlight>
                <a:latin typeface="Arial"/>
                <a:ea typeface="Arial"/>
                <a:cs typeface="Arial"/>
                <a:sym typeface="Arial"/>
              </a:rPr>
              <a:t>"three.interactive"</a:t>
            </a:r>
            <a:r>
              <a:rPr lang="en" sz="1100">
                <a:solidFill>
                  <a:srgbClr val="333333"/>
                </a:solidFill>
                <a:highlight>
                  <a:srgbClr val="FFFFFF"/>
                </a:highlight>
                <a:latin typeface="Arial"/>
                <a:ea typeface="Arial"/>
                <a:cs typeface="Arial"/>
                <a:sym typeface="Arial"/>
              </a:rPr>
              <a:t>;</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275"/>
              <a:buNone/>
            </a:pPr>
            <a:endParaRPr sz="600" b="1">
              <a:solidFill>
                <a:srgbClr val="008800"/>
              </a:solidFill>
              <a:highlight>
                <a:srgbClr val="FFFFFF"/>
              </a:highlight>
              <a:latin typeface="Arial"/>
              <a:ea typeface="Arial"/>
              <a:cs typeface="Arial"/>
              <a:sym typeface="Arial"/>
            </a:endParaRPr>
          </a:p>
        </p:txBody>
      </p:sp>
      <p:sp>
        <p:nvSpPr>
          <p:cNvPr id="1221" name="Google Shape;1221;p74"/>
          <p:cNvSpPr txBox="1">
            <a:spLocks noGrp="1"/>
          </p:cNvSpPr>
          <p:nvPr>
            <p:ph type="subTitle" idx="2"/>
          </p:nvPr>
        </p:nvSpPr>
        <p:spPr>
          <a:xfrm>
            <a:off x="800124" y="1382475"/>
            <a:ext cx="2298600" cy="453600"/>
          </a:xfrm>
          <a:prstGeom prst="rect">
            <a:avLst/>
          </a:prstGeom>
        </p:spPr>
        <p:txBody>
          <a:bodyPr spcFirstLastPara="1" wrap="square" lIns="91425" tIns="91425" rIns="91425" bIns="91425" anchor="ctr" anchorCtr="0">
            <a:normAutofit fontScale="92500" lnSpcReduction="10000"/>
          </a:bodyPr>
          <a:lstStyle/>
          <a:p>
            <a:pPr marL="0" lvl="0" indent="0" algn="r" rtl="0">
              <a:spcBef>
                <a:spcPts val="0"/>
              </a:spcBef>
              <a:spcAft>
                <a:spcPts val="0"/>
              </a:spcAft>
              <a:buNone/>
            </a:pPr>
            <a:r>
              <a:rPr lang="en"/>
              <a:t>three.interactive</a:t>
            </a:r>
            <a:endParaRPr/>
          </a:p>
        </p:txBody>
      </p:sp>
      <p:sp>
        <p:nvSpPr>
          <p:cNvPr id="1222" name="Google Shape;1222;p74"/>
          <p:cNvSpPr txBox="1">
            <a:spLocks noGrp="1"/>
          </p:cNvSpPr>
          <p:nvPr>
            <p:ph type="subTitle" idx="3"/>
          </p:nvPr>
        </p:nvSpPr>
        <p:spPr>
          <a:xfrm>
            <a:off x="6045675" y="2123150"/>
            <a:ext cx="2941500" cy="730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852"/>
              <a:buNone/>
            </a:pPr>
            <a:r>
              <a:rPr lang="en" sz="900" b="1">
                <a:solidFill>
                  <a:srgbClr val="008800"/>
                </a:solidFill>
                <a:highlight>
                  <a:srgbClr val="FFFFFF"/>
                </a:highlight>
                <a:latin typeface="Arial"/>
                <a:ea typeface="Arial"/>
                <a:cs typeface="Arial"/>
                <a:sym typeface="Arial"/>
              </a:rPr>
              <a:t>for</a:t>
            </a:r>
            <a:r>
              <a:rPr lang="en" sz="900">
                <a:solidFill>
                  <a:srgbClr val="333333"/>
                </a:solidFill>
                <a:highlight>
                  <a:srgbClr val="FFFFFF"/>
                </a:highlight>
                <a:latin typeface="Arial"/>
                <a:ea typeface="Arial"/>
                <a:cs typeface="Arial"/>
                <a:sym typeface="Arial"/>
              </a:rPr>
              <a:t> (</a:t>
            </a:r>
            <a:r>
              <a:rPr lang="en" sz="900" b="1">
                <a:solidFill>
                  <a:srgbClr val="008800"/>
                </a:solidFill>
                <a:highlight>
                  <a:srgbClr val="FFFFFF"/>
                </a:highlight>
                <a:latin typeface="Arial"/>
                <a:ea typeface="Arial"/>
                <a:cs typeface="Arial"/>
                <a:sym typeface="Arial"/>
              </a:rPr>
              <a:t>const</a:t>
            </a:r>
            <a:r>
              <a:rPr lang="en" sz="900">
                <a:solidFill>
                  <a:srgbClr val="333333"/>
                </a:solidFill>
                <a:highlight>
                  <a:srgbClr val="FFFFFF"/>
                </a:highlight>
                <a:latin typeface="Arial"/>
                <a:ea typeface="Arial"/>
                <a:cs typeface="Arial"/>
                <a:sym typeface="Arial"/>
              </a:rPr>
              <a:t> [name, object] of </a:t>
            </a:r>
            <a:r>
              <a:rPr lang="en" sz="900">
                <a:solidFill>
                  <a:srgbClr val="007020"/>
                </a:solidFill>
                <a:highlight>
                  <a:srgbClr val="FFFFFF"/>
                </a:highlight>
                <a:latin typeface="Arial"/>
                <a:ea typeface="Arial"/>
                <a:cs typeface="Arial"/>
                <a:sym typeface="Arial"/>
              </a:rPr>
              <a:t>Object</a:t>
            </a:r>
            <a:r>
              <a:rPr lang="en" sz="900">
                <a:solidFill>
                  <a:srgbClr val="333333"/>
                </a:solidFill>
                <a:highlight>
                  <a:srgbClr val="FFFFFF"/>
                </a:highlight>
                <a:latin typeface="Arial"/>
                <a:ea typeface="Arial"/>
                <a:cs typeface="Arial"/>
                <a:sym typeface="Arial"/>
              </a:rPr>
              <a:t>.entries(cubes)) {</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object.addEventListener(</a:t>
            </a:r>
            <a:r>
              <a:rPr lang="en" sz="900">
                <a:solidFill>
                  <a:srgbClr val="333333"/>
                </a:solidFill>
                <a:highlight>
                  <a:srgbClr val="FFF0F0"/>
                </a:highlight>
                <a:latin typeface="Arial"/>
                <a:ea typeface="Arial"/>
                <a:cs typeface="Arial"/>
                <a:sym typeface="Arial"/>
              </a:rPr>
              <a:t>"click"</a:t>
            </a:r>
            <a:r>
              <a:rPr lang="en" sz="900">
                <a:solidFill>
                  <a:srgbClr val="333333"/>
                </a:solidFill>
                <a:highlight>
                  <a:srgbClr val="FFFFFF"/>
                </a:highlight>
                <a:latin typeface="Arial"/>
                <a:ea typeface="Arial"/>
                <a:cs typeface="Arial"/>
                <a:sym typeface="Arial"/>
              </a:rPr>
              <a:t>, (event) =&gt; {</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event.stopPropagation();</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console.log(</a:t>
            </a:r>
            <a:r>
              <a:rPr lang="en" sz="900">
                <a:solidFill>
                  <a:srgbClr val="FF0000"/>
                </a:solidFill>
                <a:highlight>
                  <a:srgbClr val="FFAAAA"/>
                </a:highlight>
                <a:latin typeface="Arial"/>
                <a:ea typeface="Arial"/>
                <a:cs typeface="Arial"/>
                <a:sym typeface="Arial"/>
              </a:rPr>
              <a:t>`</a:t>
            </a:r>
            <a:r>
              <a:rPr lang="en" sz="900">
                <a:solidFill>
                  <a:srgbClr val="333333"/>
                </a:solidFill>
                <a:highlight>
                  <a:srgbClr val="FFFFFF"/>
                </a:highlight>
                <a:latin typeface="Arial"/>
                <a:ea typeface="Arial"/>
                <a:cs typeface="Arial"/>
                <a:sym typeface="Arial"/>
              </a:rPr>
              <a:t>${name} cube was clicked</a:t>
            </a:r>
            <a:r>
              <a:rPr lang="en" sz="900">
                <a:solidFill>
                  <a:srgbClr val="FF0000"/>
                </a:solidFill>
                <a:highlight>
                  <a:srgbClr val="FFAAAA"/>
                </a:highlight>
                <a:latin typeface="Arial"/>
                <a:ea typeface="Arial"/>
                <a:cs typeface="Arial"/>
                <a:sym typeface="Arial"/>
              </a:rPr>
              <a:t>`</a:t>
            </a: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interactionManager.add(object);</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r>
              <a:rPr lang="en" sz="900">
                <a:solidFill>
                  <a:srgbClr val="333333"/>
                </a:solidFill>
                <a:highlight>
                  <a:srgbClr val="FFFFFF"/>
                </a:highlight>
                <a:latin typeface="Arial"/>
                <a:ea typeface="Arial"/>
                <a:cs typeface="Arial"/>
                <a:sym typeface="Arial"/>
              </a:rPr>
              <a:t>  scene.add(object);</a:t>
            </a:r>
            <a:endParaRPr sz="9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900">
                <a:solidFill>
                  <a:srgbClr val="333333"/>
                </a:solidFill>
                <a:highlight>
                  <a:srgbClr val="FFFFFF"/>
                </a:highlight>
                <a:latin typeface="Arial"/>
                <a:ea typeface="Arial"/>
                <a:cs typeface="Arial"/>
                <a:sym typeface="Arial"/>
              </a:rPr>
              <a:t>}</a:t>
            </a:r>
            <a:endParaRPr sz="900">
              <a:solidFill>
                <a:srgbClr val="333333"/>
              </a:solidFill>
              <a:highlight>
                <a:srgbClr val="FFFFFF"/>
              </a:highlight>
              <a:latin typeface="Arial"/>
              <a:ea typeface="Arial"/>
              <a:cs typeface="Arial"/>
              <a:sym typeface="Arial"/>
            </a:endParaRPr>
          </a:p>
          <a:p>
            <a:pPr marL="0" lvl="0" indent="0" algn="l" rtl="0">
              <a:lnSpc>
                <a:spcPct val="80000"/>
              </a:lnSpc>
              <a:spcBef>
                <a:spcPts val="0"/>
              </a:spcBef>
              <a:spcAft>
                <a:spcPts val="0"/>
              </a:spcAft>
              <a:buSzPts val="852"/>
              <a:buNone/>
            </a:pPr>
            <a:endParaRPr sz="500" b="1">
              <a:solidFill>
                <a:srgbClr val="008800"/>
              </a:solidFill>
              <a:highlight>
                <a:srgbClr val="FFFFFF"/>
              </a:highlight>
              <a:latin typeface="Arial"/>
              <a:ea typeface="Arial"/>
              <a:cs typeface="Arial"/>
              <a:sym typeface="Arial"/>
            </a:endParaRPr>
          </a:p>
        </p:txBody>
      </p:sp>
      <p:sp>
        <p:nvSpPr>
          <p:cNvPr id="1223" name="Google Shape;1223;p74"/>
          <p:cNvSpPr txBox="1">
            <a:spLocks noGrp="1"/>
          </p:cNvSpPr>
          <p:nvPr>
            <p:ph type="subTitle" idx="4"/>
          </p:nvPr>
        </p:nvSpPr>
        <p:spPr>
          <a:xfrm>
            <a:off x="6045466" y="1382475"/>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Loop Cube</a:t>
            </a:r>
            <a:endParaRPr/>
          </a:p>
        </p:txBody>
      </p:sp>
      <p:sp>
        <p:nvSpPr>
          <p:cNvPr id="1224" name="Google Shape;1224;p74"/>
          <p:cNvSpPr txBox="1">
            <a:spLocks noGrp="1"/>
          </p:cNvSpPr>
          <p:nvPr>
            <p:ph type="subTitle" idx="5"/>
          </p:nvPr>
        </p:nvSpPr>
        <p:spPr>
          <a:xfrm>
            <a:off x="800124" y="3580938"/>
            <a:ext cx="2298600" cy="7305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852"/>
              <a:buNone/>
            </a:pPr>
            <a:r>
              <a:rPr lang="en" sz="1100" b="1">
                <a:solidFill>
                  <a:srgbClr val="008800"/>
                </a:solidFill>
                <a:highlight>
                  <a:srgbClr val="FFFFFF"/>
                </a:highlight>
                <a:latin typeface="Arial"/>
                <a:ea typeface="Arial"/>
                <a:cs typeface="Arial"/>
                <a:sym typeface="Arial"/>
              </a:rPr>
              <a:t>const</a:t>
            </a:r>
            <a:r>
              <a:rPr lang="en" sz="1100">
                <a:solidFill>
                  <a:srgbClr val="333333"/>
                </a:solidFill>
                <a:highlight>
                  <a:srgbClr val="FFFFFF"/>
                </a:highlight>
                <a:latin typeface="Arial"/>
                <a:ea typeface="Arial"/>
                <a:cs typeface="Arial"/>
                <a:sym typeface="Arial"/>
              </a:rPr>
              <a:t> interactionManager = </a:t>
            </a:r>
            <a:r>
              <a:rPr lang="en" sz="1100" b="1">
                <a:solidFill>
                  <a:srgbClr val="008800"/>
                </a:solidFill>
                <a:highlight>
                  <a:srgbClr val="FFFFFF"/>
                </a:highlight>
                <a:latin typeface="Arial"/>
                <a:ea typeface="Arial"/>
                <a:cs typeface="Arial"/>
                <a:sym typeface="Arial"/>
              </a:rPr>
              <a:t>new</a:t>
            </a:r>
            <a:r>
              <a:rPr lang="en" sz="1100">
                <a:solidFill>
                  <a:srgbClr val="333333"/>
                </a:solidFill>
                <a:highlight>
                  <a:srgbClr val="FFFFFF"/>
                </a:highlight>
                <a:latin typeface="Arial"/>
                <a:ea typeface="Arial"/>
                <a:cs typeface="Arial"/>
                <a:sym typeface="Arial"/>
              </a:rPr>
              <a:t> InteractionManager(</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1100">
                <a:solidFill>
                  <a:srgbClr val="333333"/>
                </a:solidFill>
                <a:highlight>
                  <a:srgbClr val="FFFFFF"/>
                </a:highlight>
                <a:latin typeface="Arial"/>
                <a:ea typeface="Arial"/>
                <a:cs typeface="Arial"/>
                <a:sym typeface="Arial"/>
              </a:rPr>
              <a:t>  renderer,</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1100">
                <a:solidFill>
                  <a:srgbClr val="333333"/>
                </a:solidFill>
                <a:highlight>
                  <a:srgbClr val="FFFFFF"/>
                </a:highlight>
                <a:latin typeface="Arial"/>
                <a:ea typeface="Arial"/>
                <a:cs typeface="Arial"/>
                <a:sym typeface="Arial"/>
              </a:rPr>
              <a:t>  camera,</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r>
              <a:rPr lang="en" sz="1100">
                <a:solidFill>
                  <a:srgbClr val="333333"/>
                </a:solidFill>
                <a:highlight>
                  <a:srgbClr val="FFFFFF"/>
                </a:highlight>
                <a:latin typeface="Arial"/>
                <a:ea typeface="Arial"/>
                <a:cs typeface="Arial"/>
                <a:sym typeface="Arial"/>
              </a:rPr>
              <a:t>  renderer.domElement</a:t>
            </a:r>
            <a:endParaRPr sz="11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1100">
                <a:solidFill>
                  <a:srgbClr val="333333"/>
                </a:solidFill>
                <a:highlight>
                  <a:srgbClr val="FFFFFF"/>
                </a:highlight>
                <a:latin typeface="Arial"/>
                <a:ea typeface="Arial"/>
                <a:cs typeface="Arial"/>
                <a:sym typeface="Arial"/>
              </a:rPr>
              <a:t>);</a:t>
            </a:r>
            <a:endParaRPr sz="1100">
              <a:solidFill>
                <a:srgbClr val="333333"/>
              </a:solidFill>
              <a:highlight>
                <a:srgbClr val="FFFFFF"/>
              </a:highlight>
              <a:latin typeface="Arial"/>
              <a:ea typeface="Arial"/>
              <a:cs typeface="Arial"/>
              <a:sym typeface="Arial"/>
            </a:endParaRPr>
          </a:p>
          <a:p>
            <a:pPr marL="0" lvl="0" indent="0" algn="r" rtl="0">
              <a:lnSpc>
                <a:spcPct val="80000"/>
              </a:lnSpc>
              <a:spcBef>
                <a:spcPts val="0"/>
              </a:spcBef>
              <a:spcAft>
                <a:spcPts val="0"/>
              </a:spcAft>
              <a:buSzPts val="852"/>
              <a:buNone/>
            </a:pPr>
            <a:endParaRPr sz="900" b="1">
              <a:solidFill>
                <a:srgbClr val="008800"/>
              </a:solidFill>
              <a:highlight>
                <a:srgbClr val="FFFFFF"/>
              </a:highlight>
              <a:latin typeface="Arial"/>
              <a:ea typeface="Arial"/>
              <a:cs typeface="Arial"/>
              <a:sym typeface="Arial"/>
            </a:endParaRPr>
          </a:p>
        </p:txBody>
      </p:sp>
      <p:sp>
        <p:nvSpPr>
          <p:cNvPr id="1225" name="Google Shape;1225;p74"/>
          <p:cNvSpPr txBox="1">
            <a:spLocks noGrp="1"/>
          </p:cNvSpPr>
          <p:nvPr>
            <p:ph type="subTitle" idx="6"/>
          </p:nvPr>
        </p:nvSpPr>
        <p:spPr>
          <a:xfrm>
            <a:off x="800124" y="2991669"/>
            <a:ext cx="2298600" cy="453600"/>
          </a:xfrm>
          <a:prstGeom prst="rect">
            <a:avLst/>
          </a:prstGeom>
        </p:spPr>
        <p:txBody>
          <a:bodyPr spcFirstLastPara="1" wrap="square" lIns="91425" tIns="91425" rIns="91425" bIns="91425" anchor="ctr" anchorCtr="0">
            <a:normAutofit fontScale="85000" lnSpcReduction="10000"/>
          </a:bodyPr>
          <a:lstStyle/>
          <a:p>
            <a:pPr marL="0" lvl="0" indent="0" algn="r" rtl="0">
              <a:spcBef>
                <a:spcPts val="0"/>
              </a:spcBef>
              <a:spcAft>
                <a:spcPts val="0"/>
              </a:spcAft>
              <a:buNone/>
            </a:pPr>
            <a:r>
              <a:rPr lang="en"/>
              <a:t>Interaksi Manager</a:t>
            </a:r>
            <a:endParaRPr/>
          </a:p>
        </p:txBody>
      </p:sp>
      <p:sp>
        <p:nvSpPr>
          <p:cNvPr id="1226" name="Google Shape;1226;p74"/>
          <p:cNvSpPr txBox="1">
            <a:spLocks noGrp="1"/>
          </p:cNvSpPr>
          <p:nvPr>
            <p:ph type="subTitle" idx="7"/>
          </p:nvPr>
        </p:nvSpPr>
        <p:spPr>
          <a:xfrm>
            <a:off x="6045471" y="3749012"/>
            <a:ext cx="2298600" cy="7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852"/>
              <a:buNone/>
            </a:pPr>
            <a:r>
              <a:rPr lang="en" sz="1100">
                <a:solidFill>
                  <a:srgbClr val="333333"/>
                </a:solidFill>
                <a:highlight>
                  <a:srgbClr val="FFFFFF"/>
                </a:highlight>
                <a:latin typeface="Arial"/>
                <a:ea typeface="Arial"/>
                <a:cs typeface="Arial"/>
                <a:sym typeface="Arial"/>
              </a:rPr>
              <a:t>animate(() =&gt; {</a:t>
            </a:r>
            <a:endParaRPr sz="11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1100">
                <a:solidFill>
                  <a:srgbClr val="333333"/>
                </a:solidFill>
                <a:highlight>
                  <a:srgbClr val="FFFFFF"/>
                </a:highlight>
                <a:latin typeface="Arial"/>
                <a:ea typeface="Arial"/>
                <a:cs typeface="Arial"/>
                <a:sym typeface="Arial"/>
              </a:rPr>
              <a:t>  renderer.render(scene, camera);</a:t>
            </a:r>
            <a:endParaRPr sz="11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r>
              <a:rPr lang="en" sz="1100">
                <a:solidFill>
                  <a:srgbClr val="333333"/>
                </a:solidFill>
                <a:highlight>
                  <a:srgbClr val="FFFFFF"/>
                </a:highlight>
                <a:latin typeface="Arial"/>
                <a:ea typeface="Arial"/>
                <a:cs typeface="Arial"/>
                <a:sym typeface="Arial"/>
              </a:rPr>
              <a:t>  interactionManager.update();</a:t>
            </a:r>
            <a:endParaRPr sz="11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1100">
                <a:solidFill>
                  <a:srgbClr val="333333"/>
                </a:solidFill>
                <a:highlight>
                  <a:srgbClr val="FFFFFF"/>
                </a:highlight>
                <a:latin typeface="Arial"/>
                <a:ea typeface="Arial"/>
                <a:cs typeface="Arial"/>
                <a:sym typeface="Arial"/>
              </a:rPr>
              <a:t>});</a:t>
            </a:r>
            <a:endParaRPr sz="1100">
              <a:solidFill>
                <a:srgbClr val="333333"/>
              </a:solidFill>
              <a:highlight>
                <a:srgbClr val="FFFFFF"/>
              </a:highlight>
              <a:latin typeface="Arial"/>
              <a:ea typeface="Arial"/>
              <a:cs typeface="Arial"/>
              <a:sym typeface="Arial"/>
            </a:endParaRPr>
          </a:p>
          <a:p>
            <a:pPr marL="0" lvl="0" indent="0" algn="l" rtl="0">
              <a:spcBef>
                <a:spcPts val="0"/>
              </a:spcBef>
              <a:spcAft>
                <a:spcPts val="0"/>
              </a:spcAft>
              <a:buSzPts val="852"/>
              <a:buNone/>
            </a:pPr>
            <a:endParaRPr sz="900" b="1">
              <a:solidFill>
                <a:srgbClr val="008800"/>
              </a:solidFill>
              <a:highlight>
                <a:srgbClr val="FFFFFF"/>
              </a:highlight>
              <a:latin typeface="Arial"/>
              <a:ea typeface="Arial"/>
              <a:cs typeface="Arial"/>
              <a:sym typeface="Arial"/>
            </a:endParaRPr>
          </a:p>
        </p:txBody>
      </p:sp>
      <p:sp>
        <p:nvSpPr>
          <p:cNvPr id="1227" name="Google Shape;1227;p74"/>
          <p:cNvSpPr txBox="1">
            <a:spLocks noGrp="1"/>
          </p:cNvSpPr>
          <p:nvPr>
            <p:ph type="subTitle" idx="8"/>
          </p:nvPr>
        </p:nvSpPr>
        <p:spPr>
          <a:xfrm>
            <a:off x="6045471" y="2991664"/>
            <a:ext cx="2298600" cy="45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Animate</a:t>
            </a:r>
            <a:endParaRPr/>
          </a:p>
        </p:txBody>
      </p:sp>
      <p:sp>
        <p:nvSpPr>
          <p:cNvPr id="1228" name="Google Shape;1228;p74"/>
          <p:cNvSpPr/>
          <p:nvPr/>
        </p:nvSpPr>
        <p:spPr>
          <a:xfrm>
            <a:off x="4987300" y="151418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4"/>
          <p:cNvSpPr/>
          <p:nvPr/>
        </p:nvSpPr>
        <p:spPr>
          <a:xfrm>
            <a:off x="32347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4"/>
          <p:cNvSpPr/>
          <p:nvPr/>
        </p:nvSpPr>
        <p:spPr>
          <a:xfrm>
            <a:off x="4987300" y="3124038"/>
            <a:ext cx="918300" cy="9183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74"/>
          <p:cNvGrpSpPr/>
          <p:nvPr/>
        </p:nvGrpSpPr>
        <p:grpSpPr>
          <a:xfrm>
            <a:off x="5245289" y="1823528"/>
            <a:ext cx="402322" cy="299620"/>
            <a:chOff x="1798100" y="3020400"/>
            <a:chExt cx="432000" cy="318575"/>
          </a:xfrm>
        </p:grpSpPr>
        <p:sp>
          <p:nvSpPr>
            <p:cNvPr id="1232" name="Google Shape;1232;p74"/>
            <p:cNvSpPr/>
            <p:nvPr/>
          </p:nvSpPr>
          <p:spPr>
            <a:xfrm>
              <a:off x="2085300" y="3190950"/>
              <a:ext cx="28625" cy="74250"/>
            </a:xfrm>
            <a:custGeom>
              <a:avLst/>
              <a:gdLst/>
              <a:ahLst/>
              <a:cxnLst/>
              <a:rect l="l" t="t" r="r" b="b"/>
              <a:pathLst>
                <a:path w="1145" h="2970" extrusionOk="0">
                  <a:moveTo>
                    <a:pt x="573" y="1"/>
                  </a:moveTo>
                  <a:cubicBezTo>
                    <a:pt x="204" y="1"/>
                    <a:pt x="1" y="185"/>
                    <a:pt x="1" y="628"/>
                  </a:cubicBezTo>
                  <a:lnTo>
                    <a:pt x="1" y="2324"/>
                  </a:lnTo>
                  <a:cubicBezTo>
                    <a:pt x="1" y="2767"/>
                    <a:pt x="204" y="2970"/>
                    <a:pt x="573" y="2970"/>
                  </a:cubicBezTo>
                  <a:cubicBezTo>
                    <a:pt x="923" y="2970"/>
                    <a:pt x="1144" y="2767"/>
                    <a:pt x="1144" y="2324"/>
                  </a:cubicBezTo>
                  <a:lnTo>
                    <a:pt x="1144" y="628"/>
                  </a:lnTo>
                  <a:cubicBezTo>
                    <a:pt x="1144" y="185"/>
                    <a:pt x="923"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4"/>
            <p:cNvSpPr/>
            <p:nvPr/>
          </p:nvSpPr>
          <p:spPr>
            <a:xfrm>
              <a:off x="1798100" y="3020400"/>
              <a:ext cx="432000" cy="318575"/>
            </a:xfrm>
            <a:custGeom>
              <a:avLst/>
              <a:gdLst/>
              <a:ahLst/>
              <a:cxnLst/>
              <a:rect l="l" t="t" r="r" b="b"/>
              <a:pathLst>
                <a:path w="17280" h="12743" extrusionOk="0">
                  <a:moveTo>
                    <a:pt x="7325" y="1289"/>
                  </a:moveTo>
                  <a:cubicBezTo>
                    <a:pt x="7342" y="1289"/>
                    <a:pt x="7359" y="1290"/>
                    <a:pt x="7377" y="1291"/>
                  </a:cubicBezTo>
                  <a:lnTo>
                    <a:pt x="9922" y="1291"/>
                  </a:lnTo>
                  <a:cubicBezTo>
                    <a:pt x="10549" y="1328"/>
                    <a:pt x="10549" y="2250"/>
                    <a:pt x="9922" y="2305"/>
                  </a:cubicBezTo>
                  <a:lnTo>
                    <a:pt x="7377" y="2305"/>
                  </a:lnTo>
                  <a:cubicBezTo>
                    <a:pt x="7365" y="2306"/>
                    <a:pt x="7353" y="2306"/>
                    <a:pt x="7342" y="2306"/>
                  </a:cubicBezTo>
                  <a:cubicBezTo>
                    <a:pt x="6675" y="2306"/>
                    <a:pt x="6669" y="1289"/>
                    <a:pt x="7325" y="1289"/>
                  </a:cubicBezTo>
                  <a:close/>
                  <a:moveTo>
                    <a:pt x="3836" y="2969"/>
                  </a:moveTo>
                  <a:cubicBezTo>
                    <a:pt x="4021" y="2969"/>
                    <a:pt x="4168" y="3117"/>
                    <a:pt x="4168" y="3301"/>
                  </a:cubicBezTo>
                  <a:lnTo>
                    <a:pt x="4168" y="4665"/>
                  </a:lnTo>
                  <a:cubicBezTo>
                    <a:pt x="4168" y="4850"/>
                    <a:pt x="4021" y="4997"/>
                    <a:pt x="3836" y="4997"/>
                  </a:cubicBezTo>
                  <a:lnTo>
                    <a:pt x="1365" y="4997"/>
                  </a:lnTo>
                  <a:cubicBezTo>
                    <a:pt x="1181" y="4997"/>
                    <a:pt x="1015" y="4850"/>
                    <a:pt x="1015" y="4665"/>
                  </a:cubicBezTo>
                  <a:lnTo>
                    <a:pt x="1015" y="3301"/>
                  </a:lnTo>
                  <a:cubicBezTo>
                    <a:pt x="1015" y="3117"/>
                    <a:pt x="1181" y="2969"/>
                    <a:pt x="1365" y="2969"/>
                  </a:cubicBezTo>
                  <a:close/>
                  <a:moveTo>
                    <a:pt x="5293" y="5938"/>
                  </a:moveTo>
                  <a:cubicBezTo>
                    <a:pt x="5533" y="5938"/>
                    <a:pt x="5791" y="6030"/>
                    <a:pt x="5791" y="6251"/>
                  </a:cubicBezTo>
                  <a:lnTo>
                    <a:pt x="5791" y="10327"/>
                  </a:lnTo>
                  <a:cubicBezTo>
                    <a:pt x="5791" y="10529"/>
                    <a:pt x="5533" y="10622"/>
                    <a:pt x="5293" y="10622"/>
                  </a:cubicBezTo>
                  <a:cubicBezTo>
                    <a:pt x="5035" y="10622"/>
                    <a:pt x="4777" y="10529"/>
                    <a:pt x="4777" y="10327"/>
                  </a:cubicBezTo>
                  <a:lnTo>
                    <a:pt x="4777" y="6251"/>
                  </a:lnTo>
                  <a:cubicBezTo>
                    <a:pt x="4777" y="6030"/>
                    <a:pt x="5035" y="5938"/>
                    <a:pt x="5293" y="5938"/>
                  </a:cubicBezTo>
                  <a:close/>
                  <a:moveTo>
                    <a:pt x="12061" y="5938"/>
                  </a:moveTo>
                  <a:cubicBezTo>
                    <a:pt x="12927" y="5938"/>
                    <a:pt x="13628" y="6362"/>
                    <a:pt x="13628" y="7468"/>
                  </a:cubicBezTo>
                  <a:lnTo>
                    <a:pt x="13628" y="9165"/>
                  </a:lnTo>
                  <a:cubicBezTo>
                    <a:pt x="13628" y="10253"/>
                    <a:pt x="12946" y="10677"/>
                    <a:pt x="12061" y="10677"/>
                  </a:cubicBezTo>
                  <a:cubicBezTo>
                    <a:pt x="11175" y="10677"/>
                    <a:pt x="10475" y="10253"/>
                    <a:pt x="10475" y="9165"/>
                  </a:cubicBezTo>
                  <a:lnTo>
                    <a:pt x="10475" y="7468"/>
                  </a:lnTo>
                  <a:cubicBezTo>
                    <a:pt x="10475" y="6362"/>
                    <a:pt x="11175" y="5938"/>
                    <a:pt x="12061" y="5938"/>
                  </a:cubicBezTo>
                  <a:close/>
                  <a:moveTo>
                    <a:pt x="8336" y="5901"/>
                  </a:moveTo>
                  <a:cubicBezTo>
                    <a:pt x="8668" y="5901"/>
                    <a:pt x="9608" y="5975"/>
                    <a:pt x="9608" y="6473"/>
                  </a:cubicBezTo>
                  <a:cubicBezTo>
                    <a:pt x="9608" y="6639"/>
                    <a:pt x="9497" y="6989"/>
                    <a:pt x="9202" y="6989"/>
                  </a:cubicBezTo>
                  <a:cubicBezTo>
                    <a:pt x="8981" y="6989"/>
                    <a:pt x="8852" y="6749"/>
                    <a:pt x="8336" y="6749"/>
                  </a:cubicBezTo>
                  <a:cubicBezTo>
                    <a:pt x="7875" y="6749"/>
                    <a:pt x="7690" y="6934"/>
                    <a:pt x="7690" y="7136"/>
                  </a:cubicBezTo>
                  <a:cubicBezTo>
                    <a:pt x="7690" y="7782"/>
                    <a:pt x="9719" y="7653"/>
                    <a:pt x="9719" y="9276"/>
                  </a:cubicBezTo>
                  <a:cubicBezTo>
                    <a:pt x="9719" y="10198"/>
                    <a:pt x="9055" y="10695"/>
                    <a:pt x="8114" y="10695"/>
                  </a:cubicBezTo>
                  <a:cubicBezTo>
                    <a:pt x="7285" y="10695"/>
                    <a:pt x="6565" y="10290"/>
                    <a:pt x="6565" y="9866"/>
                  </a:cubicBezTo>
                  <a:cubicBezTo>
                    <a:pt x="6565" y="9644"/>
                    <a:pt x="6768" y="9331"/>
                    <a:pt x="7008" y="9331"/>
                  </a:cubicBezTo>
                  <a:cubicBezTo>
                    <a:pt x="7303" y="9331"/>
                    <a:pt x="7506" y="9792"/>
                    <a:pt x="8096" y="9792"/>
                  </a:cubicBezTo>
                  <a:cubicBezTo>
                    <a:pt x="8391" y="9792"/>
                    <a:pt x="8723" y="9681"/>
                    <a:pt x="8723" y="9368"/>
                  </a:cubicBezTo>
                  <a:cubicBezTo>
                    <a:pt x="8723" y="8593"/>
                    <a:pt x="6695" y="8741"/>
                    <a:pt x="6695" y="7229"/>
                  </a:cubicBezTo>
                  <a:cubicBezTo>
                    <a:pt x="6695" y="6270"/>
                    <a:pt x="7524" y="5901"/>
                    <a:pt x="8336" y="5901"/>
                  </a:cubicBezTo>
                  <a:close/>
                  <a:moveTo>
                    <a:pt x="5680" y="0"/>
                  </a:moveTo>
                  <a:cubicBezTo>
                    <a:pt x="5441" y="0"/>
                    <a:pt x="5238" y="166"/>
                    <a:pt x="5182" y="424"/>
                  </a:cubicBezTo>
                  <a:lnTo>
                    <a:pt x="4924" y="1955"/>
                  </a:lnTo>
                  <a:lnTo>
                    <a:pt x="517" y="1955"/>
                  </a:lnTo>
                  <a:cubicBezTo>
                    <a:pt x="240" y="1955"/>
                    <a:pt x="1" y="2176"/>
                    <a:pt x="19" y="2453"/>
                  </a:cubicBezTo>
                  <a:lnTo>
                    <a:pt x="19" y="12244"/>
                  </a:lnTo>
                  <a:cubicBezTo>
                    <a:pt x="1" y="12521"/>
                    <a:pt x="240" y="12742"/>
                    <a:pt x="517" y="12742"/>
                  </a:cubicBezTo>
                  <a:lnTo>
                    <a:pt x="16781" y="12742"/>
                  </a:lnTo>
                  <a:cubicBezTo>
                    <a:pt x="17058" y="12742"/>
                    <a:pt x="17279" y="12521"/>
                    <a:pt x="17279" y="12244"/>
                  </a:cubicBezTo>
                  <a:lnTo>
                    <a:pt x="17279" y="2471"/>
                  </a:lnTo>
                  <a:cubicBezTo>
                    <a:pt x="17279" y="2176"/>
                    <a:pt x="17058" y="1955"/>
                    <a:pt x="16781" y="1955"/>
                  </a:cubicBezTo>
                  <a:lnTo>
                    <a:pt x="15786" y="1955"/>
                  </a:lnTo>
                  <a:lnTo>
                    <a:pt x="15786" y="1660"/>
                  </a:lnTo>
                  <a:cubicBezTo>
                    <a:pt x="15786" y="987"/>
                    <a:pt x="15278" y="650"/>
                    <a:pt x="14771" y="650"/>
                  </a:cubicBezTo>
                  <a:cubicBezTo>
                    <a:pt x="14264" y="650"/>
                    <a:pt x="13757" y="987"/>
                    <a:pt x="13757" y="1660"/>
                  </a:cubicBezTo>
                  <a:lnTo>
                    <a:pt x="13757" y="1955"/>
                  </a:lnTo>
                  <a:lnTo>
                    <a:pt x="12374" y="1955"/>
                  </a:lnTo>
                  <a:lnTo>
                    <a:pt x="12098" y="424"/>
                  </a:lnTo>
                  <a:cubicBezTo>
                    <a:pt x="12061" y="166"/>
                    <a:pt x="11858" y="0"/>
                    <a:pt x="1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74"/>
          <p:cNvGrpSpPr/>
          <p:nvPr/>
        </p:nvGrpSpPr>
        <p:grpSpPr>
          <a:xfrm>
            <a:off x="3492677" y="3382010"/>
            <a:ext cx="402346" cy="402355"/>
            <a:chOff x="2575350" y="3971450"/>
            <a:chExt cx="485925" cy="483600"/>
          </a:xfrm>
        </p:grpSpPr>
        <p:sp>
          <p:nvSpPr>
            <p:cNvPr id="1235" name="Google Shape;1235;p74"/>
            <p:cNvSpPr/>
            <p:nvPr/>
          </p:nvSpPr>
          <p:spPr>
            <a:xfrm>
              <a:off x="2749150" y="3971450"/>
              <a:ext cx="237450" cy="162300"/>
            </a:xfrm>
            <a:custGeom>
              <a:avLst/>
              <a:gdLst/>
              <a:ahLst/>
              <a:cxnLst/>
              <a:rect l="l" t="t" r="r" b="b"/>
              <a:pathLst>
                <a:path w="9498" h="6492" extrusionOk="0">
                  <a:moveTo>
                    <a:pt x="2933" y="0"/>
                  </a:moveTo>
                  <a:cubicBezTo>
                    <a:pt x="2398" y="0"/>
                    <a:pt x="1863" y="19"/>
                    <a:pt x="1347" y="111"/>
                  </a:cubicBezTo>
                  <a:lnTo>
                    <a:pt x="1126" y="978"/>
                  </a:lnTo>
                  <a:cubicBezTo>
                    <a:pt x="1126" y="978"/>
                    <a:pt x="1126" y="996"/>
                    <a:pt x="1126" y="996"/>
                  </a:cubicBezTo>
                  <a:cubicBezTo>
                    <a:pt x="628" y="2803"/>
                    <a:pt x="259" y="4647"/>
                    <a:pt x="1" y="6491"/>
                  </a:cubicBezTo>
                  <a:cubicBezTo>
                    <a:pt x="1734" y="5458"/>
                    <a:pt x="3560" y="4610"/>
                    <a:pt x="5459" y="3965"/>
                  </a:cubicBezTo>
                  <a:cubicBezTo>
                    <a:pt x="7469" y="3246"/>
                    <a:pt x="9018" y="2840"/>
                    <a:pt x="9184" y="2803"/>
                  </a:cubicBezTo>
                  <a:lnTo>
                    <a:pt x="9498" y="2711"/>
                  </a:lnTo>
                  <a:cubicBezTo>
                    <a:pt x="7727" y="1014"/>
                    <a:pt x="5385" y="37"/>
                    <a:pt x="2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4"/>
            <p:cNvSpPr/>
            <p:nvPr/>
          </p:nvSpPr>
          <p:spPr>
            <a:xfrm>
              <a:off x="2592875" y="3980675"/>
              <a:ext cx="159075" cy="253575"/>
            </a:xfrm>
            <a:custGeom>
              <a:avLst/>
              <a:gdLst/>
              <a:ahLst/>
              <a:cxnLst/>
              <a:rect l="l" t="t" r="r" b="b"/>
              <a:pathLst>
                <a:path w="6363" h="10143" extrusionOk="0">
                  <a:moveTo>
                    <a:pt x="6363" y="0"/>
                  </a:moveTo>
                  <a:lnTo>
                    <a:pt x="6363" y="0"/>
                  </a:lnTo>
                  <a:cubicBezTo>
                    <a:pt x="3467" y="830"/>
                    <a:pt x="1107" y="2969"/>
                    <a:pt x="1" y="5772"/>
                  </a:cubicBezTo>
                  <a:lnTo>
                    <a:pt x="665" y="6399"/>
                  </a:lnTo>
                  <a:lnTo>
                    <a:pt x="665" y="6417"/>
                  </a:lnTo>
                  <a:cubicBezTo>
                    <a:pt x="665" y="6417"/>
                    <a:pt x="1826" y="7616"/>
                    <a:pt x="3467" y="8980"/>
                  </a:cubicBezTo>
                  <a:cubicBezTo>
                    <a:pt x="3947" y="9386"/>
                    <a:pt x="4408" y="9773"/>
                    <a:pt x="4869" y="10142"/>
                  </a:cubicBezTo>
                  <a:cubicBezTo>
                    <a:pt x="4850" y="8114"/>
                    <a:pt x="5035" y="6104"/>
                    <a:pt x="5422" y="4131"/>
                  </a:cubicBezTo>
                  <a:cubicBezTo>
                    <a:pt x="5791" y="2047"/>
                    <a:pt x="6233" y="498"/>
                    <a:pt x="6270" y="332"/>
                  </a:cubicBezTo>
                  <a:lnTo>
                    <a:pt x="63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4"/>
            <p:cNvSpPr/>
            <p:nvPr/>
          </p:nvSpPr>
          <p:spPr>
            <a:xfrm>
              <a:off x="2852425" y="4062250"/>
              <a:ext cx="208850" cy="209325"/>
            </a:xfrm>
            <a:custGeom>
              <a:avLst/>
              <a:gdLst/>
              <a:ahLst/>
              <a:cxnLst/>
              <a:rect l="l" t="t" r="r" b="b"/>
              <a:pathLst>
                <a:path w="8354" h="8373" extrusionOk="0">
                  <a:moveTo>
                    <a:pt x="6196" y="1"/>
                  </a:moveTo>
                  <a:lnTo>
                    <a:pt x="5348" y="259"/>
                  </a:lnTo>
                  <a:lnTo>
                    <a:pt x="5330" y="259"/>
                  </a:lnTo>
                  <a:cubicBezTo>
                    <a:pt x="3523" y="739"/>
                    <a:pt x="1734" y="1329"/>
                    <a:pt x="1" y="2048"/>
                  </a:cubicBezTo>
                  <a:cubicBezTo>
                    <a:pt x="3818" y="4058"/>
                    <a:pt x="7543" y="7893"/>
                    <a:pt x="7801" y="8151"/>
                  </a:cubicBezTo>
                  <a:lnTo>
                    <a:pt x="8022" y="8373"/>
                  </a:lnTo>
                  <a:cubicBezTo>
                    <a:pt x="8206" y="7672"/>
                    <a:pt x="8299" y="6934"/>
                    <a:pt x="8317" y="6215"/>
                  </a:cubicBezTo>
                  <a:cubicBezTo>
                    <a:pt x="8354" y="3966"/>
                    <a:pt x="7616" y="1771"/>
                    <a:pt x="6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4"/>
            <p:cNvSpPr/>
            <p:nvPr/>
          </p:nvSpPr>
          <p:spPr>
            <a:xfrm>
              <a:off x="2575350" y="4154925"/>
              <a:ext cx="208400" cy="209325"/>
            </a:xfrm>
            <a:custGeom>
              <a:avLst/>
              <a:gdLst/>
              <a:ahLst/>
              <a:cxnLst/>
              <a:rect l="l" t="t" r="r" b="b"/>
              <a:pathLst>
                <a:path w="8336" h="8373" extrusionOk="0">
                  <a:moveTo>
                    <a:pt x="314" y="0"/>
                  </a:moveTo>
                  <a:cubicBezTo>
                    <a:pt x="148" y="720"/>
                    <a:pt x="56" y="1439"/>
                    <a:pt x="38" y="2176"/>
                  </a:cubicBezTo>
                  <a:cubicBezTo>
                    <a:pt x="1" y="4426"/>
                    <a:pt x="739" y="6620"/>
                    <a:pt x="2140" y="8372"/>
                  </a:cubicBezTo>
                  <a:lnTo>
                    <a:pt x="3007" y="8114"/>
                  </a:lnTo>
                  <a:lnTo>
                    <a:pt x="3025" y="8114"/>
                  </a:lnTo>
                  <a:cubicBezTo>
                    <a:pt x="4832" y="7635"/>
                    <a:pt x="6603" y="7045"/>
                    <a:pt x="8336" y="6344"/>
                  </a:cubicBezTo>
                  <a:cubicBezTo>
                    <a:pt x="4537" y="4315"/>
                    <a:pt x="812" y="498"/>
                    <a:pt x="554" y="240"/>
                  </a:cubicBezTo>
                  <a:lnTo>
                    <a:pt x="3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4"/>
            <p:cNvSpPr/>
            <p:nvPr/>
          </p:nvSpPr>
          <p:spPr>
            <a:xfrm>
              <a:off x="2885150" y="4192725"/>
              <a:ext cx="158625" cy="253125"/>
            </a:xfrm>
            <a:custGeom>
              <a:avLst/>
              <a:gdLst/>
              <a:ahLst/>
              <a:cxnLst/>
              <a:rect l="l" t="t" r="r" b="b"/>
              <a:pathLst>
                <a:path w="6345" h="10125" extrusionOk="0">
                  <a:moveTo>
                    <a:pt x="1476" y="0"/>
                  </a:moveTo>
                  <a:cubicBezTo>
                    <a:pt x="1513" y="2029"/>
                    <a:pt x="1328" y="4039"/>
                    <a:pt x="941" y="6012"/>
                  </a:cubicBezTo>
                  <a:cubicBezTo>
                    <a:pt x="554" y="8114"/>
                    <a:pt x="130" y="9663"/>
                    <a:pt x="75" y="9811"/>
                  </a:cubicBezTo>
                  <a:lnTo>
                    <a:pt x="1" y="10124"/>
                  </a:lnTo>
                  <a:cubicBezTo>
                    <a:pt x="2896" y="9294"/>
                    <a:pt x="5238" y="7155"/>
                    <a:pt x="6344" y="4352"/>
                  </a:cubicBezTo>
                  <a:lnTo>
                    <a:pt x="5699" y="3744"/>
                  </a:lnTo>
                  <a:lnTo>
                    <a:pt x="5680" y="3725"/>
                  </a:lnTo>
                  <a:cubicBezTo>
                    <a:pt x="5662" y="3725"/>
                    <a:pt x="4537" y="2527"/>
                    <a:pt x="2896" y="1162"/>
                  </a:cubicBezTo>
                  <a:cubicBezTo>
                    <a:pt x="2416" y="757"/>
                    <a:pt x="1937" y="369"/>
                    <a:pt x="1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4"/>
            <p:cNvSpPr/>
            <p:nvPr/>
          </p:nvSpPr>
          <p:spPr>
            <a:xfrm>
              <a:off x="2650050" y="4293225"/>
              <a:ext cx="237425" cy="161825"/>
            </a:xfrm>
            <a:custGeom>
              <a:avLst/>
              <a:gdLst/>
              <a:ahLst/>
              <a:cxnLst/>
              <a:rect l="l" t="t" r="r" b="b"/>
              <a:pathLst>
                <a:path w="9497" h="6473" extrusionOk="0">
                  <a:moveTo>
                    <a:pt x="9497" y="0"/>
                  </a:moveTo>
                  <a:lnTo>
                    <a:pt x="9497" y="0"/>
                  </a:lnTo>
                  <a:cubicBezTo>
                    <a:pt x="7764" y="1033"/>
                    <a:pt x="5938" y="1881"/>
                    <a:pt x="4039" y="2527"/>
                  </a:cubicBezTo>
                  <a:cubicBezTo>
                    <a:pt x="2029" y="3246"/>
                    <a:pt x="480" y="3633"/>
                    <a:pt x="314" y="3688"/>
                  </a:cubicBezTo>
                  <a:lnTo>
                    <a:pt x="0" y="3762"/>
                  </a:lnTo>
                  <a:cubicBezTo>
                    <a:pt x="1771" y="5477"/>
                    <a:pt x="4112" y="6436"/>
                    <a:pt x="6565" y="6473"/>
                  </a:cubicBezTo>
                  <a:lnTo>
                    <a:pt x="6731" y="6473"/>
                  </a:lnTo>
                  <a:cubicBezTo>
                    <a:pt x="7210" y="6473"/>
                    <a:pt x="7690" y="6436"/>
                    <a:pt x="8169" y="6381"/>
                  </a:cubicBezTo>
                  <a:lnTo>
                    <a:pt x="8391" y="5514"/>
                  </a:lnTo>
                  <a:lnTo>
                    <a:pt x="8391" y="5496"/>
                  </a:lnTo>
                  <a:cubicBezTo>
                    <a:pt x="8870" y="3688"/>
                    <a:pt x="9257" y="1844"/>
                    <a:pt x="9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74"/>
          <p:cNvGrpSpPr/>
          <p:nvPr/>
        </p:nvGrpSpPr>
        <p:grpSpPr>
          <a:xfrm>
            <a:off x="5245293" y="3409629"/>
            <a:ext cx="402313" cy="347117"/>
            <a:chOff x="4938625" y="4178725"/>
            <a:chExt cx="524050" cy="450275"/>
          </a:xfrm>
        </p:grpSpPr>
        <p:sp>
          <p:nvSpPr>
            <p:cNvPr id="1242" name="Google Shape;1242;p74"/>
            <p:cNvSpPr/>
            <p:nvPr/>
          </p:nvSpPr>
          <p:spPr>
            <a:xfrm>
              <a:off x="5182350" y="4178725"/>
              <a:ext cx="92550" cy="79025"/>
            </a:xfrm>
            <a:custGeom>
              <a:avLst/>
              <a:gdLst/>
              <a:ahLst/>
              <a:cxnLst/>
              <a:rect l="l" t="t" r="r" b="b"/>
              <a:pathLst>
                <a:path w="3702" h="3161" extrusionOk="0">
                  <a:moveTo>
                    <a:pt x="1590" y="1"/>
                  </a:moveTo>
                  <a:cubicBezTo>
                    <a:pt x="775" y="1"/>
                    <a:pt x="1" y="628"/>
                    <a:pt x="1" y="1575"/>
                  </a:cubicBezTo>
                  <a:cubicBezTo>
                    <a:pt x="1" y="2460"/>
                    <a:pt x="701" y="3161"/>
                    <a:pt x="1586" y="3161"/>
                  </a:cubicBezTo>
                  <a:cubicBezTo>
                    <a:pt x="1594" y="3161"/>
                    <a:pt x="1601" y="3161"/>
                    <a:pt x="1609" y="3161"/>
                  </a:cubicBezTo>
                  <a:cubicBezTo>
                    <a:pt x="2995" y="3161"/>
                    <a:pt x="3702" y="1459"/>
                    <a:pt x="2711" y="468"/>
                  </a:cubicBezTo>
                  <a:cubicBezTo>
                    <a:pt x="2382" y="145"/>
                    <a:pt x="1982"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4"/>
            <p:cNvSpPr/>
            <p:nvPr/>
          </p:nvSpPr>
          <p:spPr>
            <a:xfrm>
              <a:off x="4938625" y="4193175"/>
              <a:ext cx="524050" cy="435825"/>
            </a:xfrm>
            <a:custGeom>
              <a:avLst/>
              <a:gdLst/>
              <a:ahLst/>
              <a:cxnLst/>
              <a:rect l="l" t="t" r="r" b="b"/>
              <a:pathLst>
                <a:path w="20962" h="17433" extrusionOk="0">
                  <a:moveTo>
                    <a:pt x="14457" y="1"/>
                  </a:moveTo>
                  <a:cubicBezTo>
                    <a:pt x="14147" y="1"/>
                    <a:pt x="13890" y="273"/>
                    <a:pt x="13935" y="609"/>
                  </a:cubicBezTo>
                  <a:cubicBezTo>
                    <a:pt x="13954" y="739"/>
                    <a:pt x="13972" y="868"/>
                    <a:pt x="13972" y="1015"/>
                  </a:cubicBezTo>
                  <a:cubicBezTo>
                    <a:pt x="13972" y="1513"/>
                    <a:pt x="13825" y="2029"/>
                    <a:pt x="13530" y="2453"/>
                  </a:cubicBezTo>
                  <a:cubicBezTo>
                    <a:pt x="13364" y="2712"/>
                    <a:pt x="13456" y="3080"/>
                    <a:pt x="13751" y="3228"/>
                  </a:cubicBezTo>
                  <a:cubicBezTo>
                    <a:pt x="14728" y="3671"/>
                    <a:pt x="15558" y="4390"/>
                    <a:pt x="16148" y="5312"/>
                  </a:cubicBezTo>
                  <a:cubicBezTo>
                    <a:pt x="18472" y="8908"/>
                    <a:pt x="16167" y="13702"/>
                    <a:pt x="11889" y="14126"/>
                  </a:cubicBezTo>
                  <a:cubicBezTo>
                    <a:pt x="11691" y="14146"/>
                    <a:pt x="11495" y="14155"/>
                    <a:pt x="11303" y="14155"/>
                  </a:cubicBezTo>
                  <a:cubicBezTo>
                    <a:pt x="7341" y="14155"/>
                    <a:pt x="4493" y="10106"/>
                    <a:pt x="5988" y="6307"/>
                  </a:cubicBezTo>
                  <a:cubicBezTo>
                    <a:pt x="6061" y="6142"/>
                    <a:pt x="6043" y="5939"/>
                    <a:pt x="5914" y="5791"/>
                  </a:cubicBezTo>
                  <a:lnTo>
                    <a:pt x="4420" y="3836"/>
                  </a:lnTo>
                  <a:cubicBezTo>
                    <a:pt x="4318" y="3691"/>
                    <a:pt x="4163" y="3621"/>
                    <a:pt x="4009" y="3621"/>
                  </a:cubicBezTo>
                  <a:cubicBezTo>
                    <a:pt x="3830" y="3621"/>
                    <a:pt x="3652" y="3714"/>
                    <a:pt x="3554" y="3892"/>
                  </a:cubicBezTo>
                  <a:cubicBezTo>
                    <a:pt x="1" y="9988"/>
                    <a:pt x="4524" y="17432"/>
                    <a:pt x="11283" y="17432"/>
                  </a:cubicBezTo>
                  <a:cubicBezTo>
                    <a:pt x="11681" y="17432"/>
                    <a:pt x="12086" y="17406"/>
                    <a:pt x="12497" y="17353"/>
                  </a:cubicBezTo>
                  <a:cubicBezTo>
                    <a:pt x="15909" y="16892"/>
                    <a:pt x="18748" y="14569"/>
                    <a:pt x="19855" y="11305"/>
                  </a:cubicBezTo>
                  <a:cubicBezTo>
                    <a:pt x="20961" y="8059"/>
                    <a:pt x="20131" y="4463"/>
                    <a:pt x="17697" y="2048"/>
                  </a:cubicBezTo>
                  <a:cubicBezTo>
                    <a:pt x="16831" y="1181"/>
                    <a:pt x="15798" y="499"/>
                    <a:pt x="14655" y="38"/>
                  </a:cubicBezTo>
                  <a:cubicBezTo>
                    <a:pt x="14588" y="12"/>
                    <a:pt x="14522" y="1"/>
                    <a:pt x="14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4"/>
            <p:cNvSpPr/>
            <p:nvPr/>
          </p:nvSpPr>
          <p:spPr>
            <a:xfrm>
              <a:off x="5054000" y="4240425"/>
              <a:ext cx="211350" cy="203000"/>
            </a:xfrm>
            <a:custGeom>
              <a:avLst/>
              <a:gdLst/>
              <a:ahLst/>
              <a:cxnLst/>
              <a:rect l="l" t="t" r="r" b="b"/>
              <a:pathLst>
                <a:path w="8454" h="8120" extrusionOk="0">
                  <a:moveTo>
                    <a:pt x="709" y="0"/>
                  </a:moveTo>
                  <a:cubicBezTo>
                    <a:pt x="318" y="0"/>
                    <a:pt x="0" y="469"/>
                    <a:pt x="303" y="859"/>
                  </a:cubicBezTo>
                  <a:cubicBezTo>
                    <a:pt x="801" y="1504"/>
                    <a:pt x="5171" y="7239"/>
                    <a:pt x="5596" y="7663"/>
                  </a:cubicBezTo>
                  <a:cubicBezTo>
                    <a:pt x="5900" y="7967"/>
                    <a:pt x="6305" y="8119"/>
                    <a:pt x="6711" y="8119"/>
                  </a:cubicBezTo>
                  <a:cubicBezTo>
                    <a:pt x="7117" y="8119"/>
                    <a:pt x="7523" y="7967"/>
                    <a:pt x="7827" y="7663"/>
                  </a:cubicBezTo>
                  <a:cubicBezTo>
                    <a:pt x="8454" y="7036"/>
                    <a:pt x="8454" y="6040"/>
                    <a:pt x="7827" y="5413"/>
                  </a:cubicBezTo>
                  <a:cubicBezTo>
                    <a:pt x="7403" y="4989"/>
                    <a:pt x="1686" y="619"/>
                    <a:pt x="1041" y="121"/>
                  </a:cubicBezTo>
                  <a:cubicBezTo>
                    <a:pt x="932" y="37"/>
                    <a:pt x="818"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74"/>
          <p:cNvGrpSpPr/>
          <p:nvPr/>
        </p:nvGrpSpPr>
        <p:grpSpPr>
          <a:xfrm>
            <a:off x="3491225" y="1770713"/>
            <a:ext cx="405250" cy="405250"/>
            <a:chOff x="1239375" y="1274575"/>
            <a:chExt cx="405250" cy="405250"/>
          </a:xfrm>
        </p:grpSpPr>
        <p:sp>
          <p:nvSpPr>
            <p:cNvPr id="1246" name="Google Shape;1246;p74"/>
            <p:cNvSpPr/>
            <p:nvPr/>
          </p:nvSpPr>
          <p:spPr>
            <a:xfrm>
              <a:off x="1340325" y="1274575"/>
              <a:ext cx="304300" cy="405250"/>
            </a:xfrm>
            <a:custGeom>
              <a:avLst/>
              <a:gdLst/>
              <a:ahLst/>
              <a:cxnLst/>
              <a:rect l="l" t="t" r="r" b="b"/>
              <a:pathLst>
                <a:path w="12172" h="16210" extrusionOk="0">
                  <a:moveTo>
                    <a:pt x="9350" y="1918"/>
                  </a:moveTo>
                  <a:cubicBezTo>
                    <a:pt x="9995" y="1918"/>
                    <a:pt x="9995" y="2858"/>
                    <a:pt x="9350" y="2858"/>
                  </a:cubicBezTo>
                  <a:lnTo>
                    <a:pt x="4611" y="2858"/>
                  </a:lnTo>
                  <a:cubicBezTo>
                    <a:pt x="3965" y="2858"/>
                    <a:pt x="3965" y="1918"/>
                    <a:pt x="4611" y="1918"/>
                  </a:cubicBezTo>
                  <a:close/>
                  <a:moveTo>
                    <a:pt x="2711" y="0"/>
                  </a:moveTo>
                  <a:cubicBezTo>
                    <a:pt x="2435" y="0"/>
                    <a:pt x="2232" y="203"/>
                    <a:pt x="2232" y="461"/>
                  </a:cubicBezTo>
                  <a:lnTo>
                    <a:pt x="2232" y="4297"/>
                  </a:lnTo>
                  <a:cubicBezTo>
                    <a:pt x="2232" y="4555"/>
                    <a:pt x="2435" y="4776"/>
                    <a:pt x="2711" y="4776"/>
                  </a:cubicBezTo>
                  <a:lnTo>
                    <a:pt x="3154" y="4776"/>
                  </a:lnTo>
                  <a:lnTo>
                    <a:pt x="3154" y="5754"/>
                  </a:lnTo>
                  <a:lnTo>
                    <a:pt x="701" y="5754"/>
                  </a:lnTo>
                  <a:lnTo>
                    <a:pt x="701" y="16209"/>
                  </a:lnTo>
                  <a:lnTo>
                    <a:pt x="6953" y="16209"/>
                  </a:lnTo>
                  <a:cubicBezTo>
                    <a:pt x="2361" y="16209"/>
                    <a:pt x="1" y="10695"/>
                    <a:pt x="3172" y="7376"/>
                  </a:cubicBezTo>
                  <a:cubicBezTo>
                    <a:pt x="4246" y="6253"/>
                    <a:pt x="5595" y="5748"/>
                    <a:pt x="6920" y="5748"/>
                  </a:cubicBezTo>
                  <a:cubicBezTo>
                    <a:pt x="9532" y="5748"/>
                    <a:pt x="12049" y="7711"/>
                    <a:pt x="12171" y="10769"/>
                  </a:cubicBezTo>
                  <a:lnTo>
                    <a:pt x="12171" y="6233"/>
                  </a:lnTo>
                  <a:cubicBezTo>
                    <a:pt x="12171" y="5975"/>
                    <a:pt x="11968" y="5754"/>
                    <a:pt x="11710" y="5754"/>
                  </a:cubicBezTo>
                  <a:lnTo>
                    <a:pt x="10751" y="5754"/>
                  </a:lnTo>
                  <a:lnTo>
                    <a:pt x="10751" y="4776"/>
                  </a:lnTo>
                  <a:lnTo>
                    <a:pt x="11268" y="4776"/>
                  </a:lnTo>
                  <a:cubicBezTo>
                    <a:pt x="11526" y="4776"/>
                    <a:pt x="11729" y="4555"/>
                    <a:pt x="11729" y="4297"/>
                  </a:cubicBezTo>
                  <a:lnTo>
                    <a:pt x="11729" y="461"/>
                  </a:lnTo>
                  <a:cubicBezTo>
                    <a:pt x="11729" y="203"/>
                    <a:pt x="11526" y="0"/>
                    <a:pt x="1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4"/>
            <p:cNvSpPr/>
            <p:nvPr/>
          </p:nvSpPr>
          <p:spPr>
            <a:xfrm>
              <a:off x="1514125" y="1554850"/>
              <a:ext cx="130500" cy="124975"/>
            </a:xfrm>
            <a:custGeom>
              <a:avLst/>
              <a:gdLst/>
              <a:ahLst/>
              <a:cxnLst/>
              <a:rect l="l" t="t" r="r" b="b"/>
              <a:pathLst>
                <a:path w="5220" h="4999" extrusionOk="0">
                  <a:moveTo>
                    <a:pt x="5219" y="1"/>
                  </a:moveTo>
                  <a:cubicBezTo>
                    <a:pt x="5108" y="2804"/>
                    <a:pt x="2803" y="4998"/>
                    <a:pt x="1" y="4998"/>
                  </a:cubicBezTo>
                  <a:lnTo>
                    <a:pt x="4758" y="4998"/>
                  </a:lnTo>
                  <a:cubicBezTo>
                    <a:pt x="5016" y="4998"/>
                    <a:pt x="5219" y="4795"/>
                    <a:pt x="5219" y="4537"/>
                  </a:cubicBezTo>
                  <a:lnTo>
                    <a:pt x="5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4"/>
            <p:cNvSpPr/>
            <p:nvPr/>
          </p:nvSpPr>
          <p:spPr>
            <a:xfrm>
              <a:off x="1371350" y="1442825"/>
              <a:ext cx="250075" cy="214025"/>
            </a:xfrm>
            <a:custGeom>
              <a:avLst/>
              <a:gdLst/>
              <a:ahLst/>
              <a:cxnLst/>
              <a:rect l="l" t="t" r="r" b="b"/>
              <a:pathLst>
                <a:path w="10003" h="8561" extrusionOk="0">
                  <a:moveTo>
                    <a:pt x="5691" y="939"/>
                  </a:moveTo>
                  <a:cubicBezTo>
                    <a:pt x="7400" y="939"/>
                    <a:pt x="9037" y="2255"/>
                    <a:pt x="9049" y="4261"/>
                  </a:cubicBezTo>
                  <a:cubicBezTo>
                    <a:pt x="9049" y="6086"/>
                    <a:pt x="7556" y="7580"/>
                    <a:pt x="5712" y="7580"/>
                  </a:cubicBezTo>
                  <a:lnTo>
                    <a:pt x="5712" y="7598"/>
                  </a:lnTo>
                  <a:cubicBezTo>
                    <a:pt x="2761" y="7598"/>
                    <a:pt x="1267" y="4021"/>
                    <a:pt x="3351" y="1919"/>
                  </a:cubicBezTo>
                  <a:cubicBezTo>
                    <a:pt x="4033" y="1243"/>
                    <a:pt x="4870" y="939"/>
                    <a:pt x="5691" y="939"/>
                  </a:cubicBezTo>
                  <a:close/>
                  <a:moveTo>
                    <a:pt x="5689" y="1"/>
                  </a:moveTo>
                  <a:cubicBezTo>
                    <a:pt x="1887" y="1"/>
                    <a:pt x="0" y="4616"/>
                    <a:pt x="2687" y="7303"/>
                  </a:cubicBezTo>
                  <a:cubicBezTo>
                    <a:pt x="3562" y="8172"/>
                    <a:pt x="4634" y="8560"/>
                    <a:pt x="5685" y="8560"/>
                  </a:cubicBezTo>
                  <a:cubicBezTo>
                    <a:pt x="7891" y="8560"/>
                    <a:pt x="10002" y="6846"/>
                    <a:pt x="9990" y="4261"/>
                  </a:cubicBezTo>
                  <a:cubicBezTo>
                    <a:pt x="9990" y="1900"/>
                    <a:pt x="8072" y="1"/>
                    <a:pt x="5712" y="1"/>
                  </a:cubicBezTo>
                  <a:cubicBezTo>
                    <a:pt x="5704" y="1"/>
                    <a:pt x="5696" y="1"/>
                    <a:pt x="5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4"/>
            <p:cNvSpPr/>
            <p:nvPr/>
          </p:nvSpPr>
          <p:spPr>
            <a:xfrm>
              <a:off x="1434825" y="1489850"/>
              <a:ext cx="138800" cy="118975"/>
            </a:xfrm>
            <a:custGeom>
              <a:avLst/>
              <a:gdLst/>
              <a:ahLst/>
              <a:cxnLst/>
              <a:rect l="l" t="t" r="r" b="b"/>
              <a:pathLst>
                <a:path w="5552" h="4759" extrusionOk="0">
                  <a:moveTo>
                    <a:pt x="3173" y="1"/>
                  </a:moveTo>
                  <a:cubicBezTo>
                    <a:pt x="1052" y="1"/>
                    <a:pt x="1" y="2564"/>
                    <a:pt x="1494" y="4058"/>
                  </a:cubicBezTo>
                  <a:cubicBezTo>
                    <a:pt x="1978" y="4541"/>
                    <a:pt x="2574" y="4758"/>
                    <a:pt x="3159" y="4758"/>
                  </a:cubicBezTo>
                  <a:cubicBezTo>
                    <a:pt x="4380" y="4758"/>
                    <a:pt x="5551" y="3813"/>
                    <a:pt x="5551" y="2380"/>
                  </a:cubicBezTo>
                  <a:cubicBezTo>
                    <a:pt x="5551" y="1070"/>
                    <a:pt x="4482" y="1"/>
                    <a:pt x="3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4"/>
            <p:cNvSpPr/>
            <p:nvPr/>
          </p:nvSpPr>
          <p:spPr>
            <a:xfrm>
              <a:off x="1239375" y="1381975"/>
              <a:ext cx="94525" cy="297850"/>
            </a:xfrm>
            <a:custGeom>
              <a:avLst/>
              <a:gdLst/>
              <a:ahLst/>
              <a:cxnLst/>
              <a:rect l="l" t="t" r="r" b="b"/>
              <a:pathLst>
                <a:path w="3781" h="11914" extrusionOk="0">
                  <a:moveTo>
                    <a:pt x="2047" y="1"/>
                  </a:moveTo>
                  <a:cubicBezTo>
                    <a:pt x="1554" y="1"/>
                    <a:pt x="1060" y="333"/>
                    <a:pt x="1088" y="997"/>
                  </a:cubicBezTo>
                  <a:lnTo>
                    <a:pt x="1088" y="1458"/>
                  </a:lnTo>
                  <a:lnTo>
                    <a:pt x="480" y="1458"/>
                  </a:lnTo>
                  <a:cubicBezTo>
                    <a:pt x="203" y="1458"/>
                    <a:pt x="0" y="1679"/>
                    <a:pt x="0" y="1937"/>
                  </a:cubicBezTo>
                  <a:lnTo>
                    <a:pt x="0" y="11452"/>
                  </a:lnTo>
                  <a:cubicBezTo>
                    <a:pt x="0" y="11710"/>
                    <a:pt x="221" y="11913"/>
                    <a:pt x="480" y="11913"/>
                  </a:cubicBezTo>
                  <a:lnTo>
                    <a:pt x="3780" y="11913"/>
                  </a:lnTo>
                  <a:lnTo>
                    <a:pt x="3780" y="1458"/>
                  </a:lnTo>
                  <a:lnTo>
                    <a:pt x="3006" y="1458"/>
                  </a:lnTo>
                  <a:lnTo>
                    <a:pt x="3006" y="997"/>
                  </a:lnTo>
                  <a:cubicBezTo>
                    <a:pt x="3034" y="333"/>
                    <a:pt x="254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4"/>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252" name="Google Shape;1252;p74"/>
          <p:cNvGrpSpPr/>
          <p:nvPr/>
        </p:nvGrpSpPr>
        <p:grpSpPr>
          <a:xfrm flipH="1">
            <a:off x="8168292" y="565099"/>
            <a:ext cx="265595" cy="139500"/>
            <a:chOff x="3688900" y="258825"/>
            <a:chExt cx="321000" cy="168600"/>
          </a:xfrm>
        </p:grpSpPr>
        <p:sp>
          <p:nvSpPr>
            <p:cNvPr id="1253" name="Google Shape;1253;p74"/>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4"/>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4"/>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9</a:t>
            </a:r>
            <a:r>
              <a:rPr lang="en" sz="1000">
                <a:solidFill>
                  <a:schemeClr val="dk2"/>
                </a:solidFill>
              </a:rPr>
              <a:t>:00:00:00</a:t>
            </a:r>
            <a:endParaRPr sz="1000">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75"/>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5"/>
          <p:cNvSpPr txBox="1">
            <a:spLocks noGrp="1"/>
          </p:cNvSpPr>
          <p:nvPr>
            <p:ph type="subTitle" idx="1"/>
          </p:nvPr>
        </p:nvSpPr>
        <p:spPr>
          <a:xfrm>
            <a:off x="4406300" y="1211450"/>
            <a:ext cx="24060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InteractionManager } from </a:t>
            </a:r>
            <a:r>
              <a:rPr lang="en" sz="700">
                <a:solidFill>
                  <a:srgbClr val="333333"/>
                </a:solidFill>
                <a:highlight>
                  <a:srgbClr val="FFF0F0"/>
                </a:highlight>
                <a:latin typeface="Arial"/>
                <a:ea typeface="Arial"/>
                <a:cs typeface="Arial"/>
                <a:sym typeface="Arial"/>
              </a:rPr>
              <a:t>"three.interactive"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interactionManager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InteractionManager(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renderer.domElement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2100"/>
          </a:p>
        </p:txBody>
      </p:sp>
      <p:sp>
        <p:nvSpPr>
          <p:cNvPr id="1262" name="Google Shape;1262;p75"/>
          <p:cNvSpPr txBox="1">
            <a:spLocks noGrp="1"/>
          </p:cNvSpPr>
          <p:nvPr>
            <p:ph type="title"/>
          </p:nvPr>
        </p:nvSpPr>
        <p:spPr>
          <a:xfrm>
            <a:off x="4406300" y="3908000"/>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263" name="Google Shape;1263;p75"/>
          <p:cNvPicPr preferRelativeResize="0"/>
          <p:nvPr/>
        </p:nvPicPr>
        <p:blipFill rotWithShape="1">
          <a:blip r:embed="rId3">
            <a:alphaModFix/>
          </a:blip>
          <a:srcRect l="18753" r="18753"/>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264" name="Google Shape;1264;p75"/>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265" name="Google Shape;1265;p75"/>
          <p:cNvGrpSpPr/>
          <p:nvPr/>
        </p:nvGrpSpPr>
        <p:grpSpPr>
          <a:xfrm flipH="1">
            <a:off x="8168292" y="565099"/>
            <a:ext cx="265595" cy="139500"/>
            <a:chOff x="3688900" y="258825"/>
            <a:chExt cx="321000" cy="168600"/>
          </a:xfrm>
        </p:grpSpPr>
        <p:sp>
          <p:nvSpPr>
            <p:cNvPr id="1266" name="Google Shape;1266;p75"/>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5"/>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75"/>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grpSp>
        <p:nvGrpSpPr>
          <p:cNvPr id="1269" name="Google Shape;1269;p75"/>
          <p:cNvGrpSpPr/>
          <p:nvPr/>
        </p:nvGrpSpPr>
        <p:grpSpPr>
          <a:xfrm>
            <a:off x="1880498" y="2138412"/>
            <a:ext cx="866700" cy="866700"/>
            <a:chOff x="1752150" y="2141850"/>
            <a:chExt cx="866700" cy="866700"/>
          </a:xfrm>
        </p:grpSpPr>
        <p:sp>
          <p:nvSpPr>
            <p:cNvPr id="1270" name="Google Shape;1270;p75"/>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5"/>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75"/>
          <p:cNvSpPr txBox="1">
            <a:spLocks noGrp="1"/>
          </p:cNvSpPr>
          <p:nvPr>
            <p:ph type="subTitle" idx="1"/>
          </p:nvPr>
        </p:nvSpPr>
        <p:spPr>
          <a:xfrm>
            <a:off x="6728200" y="1424238"/>
            <a:ext cx="21555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[name,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.entries(cubes))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object.addEventListener(</a:t>
            </a:r>
            <a:r>
              <a:rPr lang="en" sz="700">
                <a:solidFill>
                  <a:srgbClr val="333333"/>
                </a:solidFill>
                <a:highlight>
                  <a:srgbClr val="FFF0F0"/>
                </a:highlight>
                <a:latin typeface="Arial"/>
                <a:ea typeface="Arial"/>
                <a:cs typeface="Arial"/>
                <a:sym typeface="Arial"/>
              </a:rPr>
              <a:t>"click"</a:t>
            </a:r>
            <a:r>
              <a:rPr lang="en" sz="700">
                <a:solidFill>
                  <a:srgbClr val="333333"/>
                </a:solidFill>
                <a:highlight>
                  <a:srgbClr val="FFFFFF"/>
                </a:highlight>
                <a:latin typeface="Arial"/>
                <a:ea typeface="Arial"/>
                <a:cs typeface="Arial"/>
                <a:sym typeface="Arial"/>
              </a:rPr>
              <a:t>, (event) =&gt;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event.stopPropagation();</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console.log(</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${name} cube was clicked</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interactionManager.add(object);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animate(()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interactionManager.update();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76"/>
          <p:cNvSpPr txBox="1">
            <a:spLocks noGrp="1"/>
          </p:cNvSpPr>
          <p:nvPr>
            <p:ph type="title"/>
          </p:nvPr>
        </p:nvSpPr>
        <p:spPr>
          <a:xfrm>
            <a:off x="2601200" y="928225"/>
            <a:ext cx="3941700" cy="523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chemeClr val="dk2"/>
                </a:solidFill>
              </a:rPr>
              <a:t>MENGGERAKAN KAMERA</a:t>
            </a:r>
            <a:endParaRPr>
              <a:solidFill>
                <a:schemeClr val="dk2"/>
              </a:solidFill>
            </a:endParaRPr>
          </a:p>
        </p:txBody>
      </p:sp>
      <p:sp>
        <p:nvSpPr>
          <p:cNvPr id="1278" name="Google Shape;1278;p76"/>
          <p:cNvSpPr txBox="1">
            <a:spLocks noGrp="1"/>
          </p:cNvSpPr>
          <p:nvPr>
            <p:ph type="subTitle" idx="1"/>
          </p:nvPr>
        </p:nvSpPr>
        <p:spPr>
          <a:xfrm>
            <a:off x="2601075" y="1420249"/>
            <a:ext cx="3941700" cy="8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Hanya perlu memperbarui posisi kamera sesuai dengan posisi bagian kamera yang ditekan</a:t>
            </a:r>
            <a:endParaRPr/>
          </a:p>
        </p:txBody>
      </p:sp>
      <p:sp>
        <p:nvSpPr>
          <p:cNvPr id="1279" name="Google Shape;1279;p76"/>
          <p:cNvSpPr txBox="1">
            <a:spLocks noGrp="1"/>
          </p:cNvSpPr>
          <p:nvPr>
            <p:ph type="subTitle" idx="2"/>
          </p:nvPr>
        </p:nvSpPr>
        <p:spPr>
          <a:xfrm>
            <a:off x="2601200" y="2413175"/>
            <a:ext cx="3941700" cy="523800"/>
          </a:xfrm>
          <a:prstGeom prst="rect">
            <a:avLst/>
          </a:prstGeom>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a:t>IMPLEMENTASI</a:t>
            </a:r>
            <a:endParaRPr/>
          </a:p>
        </p:txBody>
      </p:sp>
      <p:sp>
        <p:nvSpPr>
          <p:cNvPr id="1280" name="Google Shape;1280;p76"/>
          <p:cNvSpPr txBox="1">
            <a:spLocks noGrp="1"/>
          </p:cNvSpPr>
          <p:nvPr>
            <p:ph type="subTitle" idx="3"/>
          </p:nvPr>
        </p:nvSpPr>
        <p:spPr>
          <a:xfrm>
            <a:off x="2132350" y="3066125"/>
            <a:ext cx="4748400" cy="85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[name,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.entries(cubes)) {</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object.addEventListener(</a:t>
            </a:r>
            <a:r>
              <a:rPr lang="en" sz="700">
                <a:solidFill>
                  <a:srgbClr val="333333"/>
                </a:solidFill>
                <a:highlight>
                  <a:srgbClr val="FFF0F0"/>
                </a:highlight>
                <a:latin typeface="Arial"/>
                <a:ea typeface="Arial"/>
                <a:cs typeface="Arial"/>
                <a:sym typeface="Arial"/>
              </a:rPr>
              <a:t>"click"</a:t>
            </a:r>
            <a:r>
              <a:rPr lang="en" sz="700">
                <a:solidFill>
                  <a:srgbClr val="333333"/>
                </a:solidFill>
                <a:highlight>
                  <a:srgbClr val="FFFFFF"/>
                </a:highlight>
                <a:latin typeface="Arial"/>
                <a:ea typeface="Arial"/>
                <a:cs typeface="Arial"/>
                <a:sym typeface="Arial"/>
              </a:rPr>
              <a:t>, (event) =&gt; {</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event.stopPropagation();</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console.log(</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${name} cube was clicked</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 = event.target;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camera.position.set(cube.position.x, cube.position.y, camera.position.z);</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interactionManager.add(object);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ctr" rtl="0">
              <a:spcBef>
                <a:spcPts val="0"/>
              </a:spcBef>
              <a:spcAft>
                <a:spcPts val="0"/>
              </a:spcAft>
              <a:buNone/>
            </a:pPr>
            <a:endParaRPr sz="700"/>
          </a:p>
        </p:txBody>
      </p:sp>
      <p:grpSp>
        <p:nvGrpSpPr>
          <p:cNvPr id="1281" name="Google Shape;1281;p76"/>
          <p:cNvGrpSpPr/>
          <p:nvPr/>
        </p:nvGrpSpPr>
        <p:grpSpPr>
          <a:xfrm>
            <a:off x="1918575" y="1024149"/>
            <a:ext cx="5175950" cy="2858700"/>
            <a:chOff x="1983950" y="1039349"/>
            <a:chExt cx="5175950" cy="2858700"/>
          </a:xfrm>
        </p:grpSpPr>
        <p:sp>
          <p:nvSpPr>
            <p:cNvPr id="1282" name="Google Shape;1282;p76"/>
            <p:cNvSpPr/>
            <p:nvPr/>
          </p:nvSpPr>
          <p:spPr>
            <a:xfrm>
              <a:off x="1983950" y="1039349"/>
              <a:ext cx="407100" cy="2858700"/>
            </a:xfrm>
            <a:prstGeom prst="lef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6"/>
            <p:cNvSpPr/>
            <p:nvPr/>
          </p:nvSpPr>
          <p:spPr>
            <a:xfrm flipH="1">
              <a:off x="6752800" y="1039349"/>
              <a:ext cx="407100" cy="2858700"/>
            </a:xfrm>
            <a:prstGeom prst="leftBracket">
              <a:avLst>
                <a:gd name="adj"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6"/>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sp>
        <p:nvSpPr>
          <p:cNvPr id="1285" name="Google Shape;1285;p76"/>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05:00:00:00</a:t>
            </a:r>
            <a:endParaRPr sz="1000">
              <a:solidFill>
                <a:schemeClr val="dk2"/>
              </a:solidFill>
            </a:endParaRPr>
          </a:p>
        </p:txBody>
      </p:sp>
      <p:grpSp>
        <p:nvGrpSpPr>
          <p:cNvPr id="1286" name="Google Shape;1286;p76"/>
          <p:cNvGrpSpPr/>
          <p:nvPr/>
        </p:nvGrpSpPr>
        <p:grpSpPr>
          <a:xfrm flipH="1">
            <a:off x="8168292" y="565099"/>
            <a:ext cx="265595" cy="139500"/>
            <a:chOff x="3688900" y="258825"/>
            <a:chExt cx="321000" cy="168600"/>
          </a:xfrm>
        </p:grpSpPr>
        <p:sp>
          <p:nvSpPr>
            <p:cNvPr id="1287" name="Google Shape;1287;p76"/>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6"/>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77"/>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7"/>
          <p:cNvSpPr txBox="1">
            <a:spLocks noGrp="1"/>
          </p:cNvSpPr>
          <p:nvPr>
            <p:ph type="subTitle" idx="1"/>
          </p:nvPr>
        </p:nvSpPr>
        <p:spPr>
          <a:xfrm>
            <a:off x="4406300" y="1211450"/>
            <a:ext cx="24060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InteractionManager } from </a:t>
            </a:r>
            <a:r>
              <a:rPr lang="en" sz="700">
                <a:solidFill>
                  <a:srgbClr val="333333"/>
                </a:solidFill>
                <a:highlight>
                  <a:srgbClr val="FFF0F0"/>
                </a:highlight>
                <a:latin typeface="Arial"/>
                <a:ea typeface="Arial"/>
                <a:cs typeface="Arial"/>
                <a:sym typeface="Arial"/>
              </a:rPr>
              <a:t>"three.interactive"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interactionManager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InteractionManager(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renderer.domElement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600" b="1">
              <a:solidFill>
                <a:srgbClr val="008800"/>
              </a:solidFill>
              <a:highlight>
                <a:srgbClr val="FFFFFF"/>
              </a:highlight>
              <a:latin typeface="Arial"/>
              <a:ea typeface="Arial"/>
              <a:cs typeface="Arial"/>
              <a:sym typeface="Arial"/>
            </a:endParaRPr>
          </a:p>
        </p:txBody>
      </p:sp>
      <p:sp>
        <p:nvSpPr>
          <p:cNvPr id="1295" name="Google Shape;1295;p77"/>
          <p:cNvSpPr txBox="1">
            <a:spLocks noGrp="1"/>
          </p:cNvSpPr>
          <p:nvPr>
            <p:ph type="title"/>
          </p:nvPr>
        </p:nvSpPr>
        <p:spPr>
          <a:xfrm>
            <a:off x="4406300" y="3908000"/>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296" name="Google Shape;1296;p77"/>
          <p:cNvPicPr preferRelativeResize="0"/>
          <p:nvPr/>
        </p:nvPicPr>
        <p:blipFill rotWithShape="1">
          <a:blip r:embed="rId3">
            <a:alphaModFix/>
          </a:blip>
          <a:srcRect l="18753" r="18753"/>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297" name="Google Shape;1297;p77"/>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298" name="Google Shape;1298;p77"/>
          <p:cNvGrpSpPr/>
          <p:nvPr/>
        </p:nvGrpSpPr>
        <p:grpSpPr>
          <a:xfrm flipH="1">
            <a:off x="8168292" y="565099"/>
            <a:ext cx="265595" cy="139500"/>
            <a:chOff x="3688900" y="258825"/>
            <a:chExt cx="321000" cy="168600"/>
          </a:xfrm>
        </p:grpSpPr>
        <p:sp>
          <p:nvSpPr>
            <p:cNvPr id="1299" name="Google Shape;1299;p77"/>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7"/>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7"/>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grpSp>
        <p:nvGrpSpPr>
          <p:cNvPr id="1302" name="Google Shape;1302;p77"/>
          <p:cNvGrpSpPr/>
          <p:nvPr/>
        </p:nvGrpSpPr>
        <p:grpSpPr>
          <a:xfrm>
            <a:off x="1880498" y="2138412"/>
            <a:ext cx="866700" cy="866700"/>
            <a:chOff x="1752150" y="2141850"/>
            <a:chExt cx="866700" cy="866700"/>
          </a:xfrm>
        </p:grpSpPr>
        <p:sp>
          <p:nvSpPr>
            <p:cNvPr id="1303" name="Google Shape;1303;p77"/>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7"/>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77"/>
          <p:cNvSpPr txBox="1">
            <a:spLocks noGrp="1"/>
          </p:cNvSpPr>
          <p:nvPr>
            <p:ph type="subTitle" idx="1"/>
          </p:nvPr>
        </p:nvSpPr>
        <p:spPr>
          <a:xfrm>
            <a:off x="6675025" y="1401438"/>
            <a:ext cx="21555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333333"/>
                </a:solidFill>
                <a:highlight>
                  <a:srgbClr val="FFFFFF"/>
                </a:highlight>
                <a:latin typeface="Arial"/>
                <a:ea typeface="Arial"/>
                <a:cs typeface="Arial"/>
                <a:sym typeface="Arial"/>
              </a:rPr>
              <a:t> </a:t>
            </a:r>
            <a:endParaRPr sz="8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for</a:t>
            </a: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[name, object] of </a:t>
            </a:r>
            <a:r>
              <a:rPr lang="en" sz="700">
                <a:solidFill>
                  <a:srgbClr val="007020"/>
                </a:solidFill>
                <a:highlight>
                  <a:srgbClr val="FFFFFF"/>
                </a:highlight>
                <a:latin typeface="Arial"/>
                <a:ea typeface="Arial"/>
                <a:cs typeface="Arial"/>
                <a:sym typeface="Arial"/>
              </a:rPr>
              <a:t>Object</a:t>
            </a:r>
            <a:r>
              <a:rPr lang="en" sz="700">
                <a:solidFill>
                  <a:srgbClr val="333333"/>
                </a:solidFill>
                <a:highlight>
                  <a:srgbClr val="FFFFFF"/>
                </a:highlight>
                <a:latin typeface="Arial"/>
                <a:ea typeface="Arial"/>
                <a:cs typeface="Arial"/>
                <a:sym typeface="Arial"/>
              </a:rPr>
              <a:t>.entries(cubes))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object.addEventListener(</a:t>
            </a:r>
            <a:r>
              <a:rPr lang="en" sz="700">
                <a:solidFill>
                  <a:srgbClr val="333333"/>
                </a:solidFill>
                <a:highlight>
                  <a:srgbClr val="FFF0F0"/>
                </a:highlight>
                <a:latin typeface="Arial"/>
                <a:ea typeface="Arial"/>
                <a:cs typeface="Arial"/>
                <a:sym typeface="Arial"/>
              </a:rPr>
              <a:t>"click"</a:t>
            </a:r>
            <a:r>
              <a:rPr lang="en" sz="700">
                <a:solidFill>
                  <a:srgbClr val="333333"/>
                </a:solidFill>
                <a:highlight>
                  <a:srgbClr val="FFFFFF"/>
                </a:highlight>
                <a:latin typeface="Arial"/>
                <a:ea typeface="Arial"/>
                <a:cs typeface="Arial"/>
                <a:sym typeface="Arial"/>
              </a:rPr>
              <a:t>, (event)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event.stopPropagation();</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console.log(</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${name} cube was clicked</a:t>
            </a:r>
            <a:r>
              <a:rPr lang="en" sz="700">
                <a:solidFill>
                  <a:srgbClr val="FF0000"/>
                </a:solidFill>
                <a:highlight>
                  <a:srgbClr val="FFAAAA"/>
                </a:highlight>
                <a:latin typeface="Arial"/>
                <a:ea typeface="Arial"/>
                <a:cs typeface="Arial"/>
                <a:sym typeface="Arial"/>
              </a:rPr>
              <a: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 = event.target;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camera.position.set(cube.position.x, cube.position.y, camera.position.z);</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interactionManager.add(object);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scene.add(object);</a:t>
            </a:r>
            <a:endParaRPr sz="700" b="1">
              <a:solidFill>
                <a:srgbClr val="008800"/>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6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animate(()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interactionManager.update();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9"/>
        <p:cNvGrpSpPr/>
        <p:nvPr/>
      </p:nvGrpSpPr>
      <p:grpSpPr>
        <a:xfrm>
          <a:off x="0" y="0"/>
          <a:ext cx="0" cy="0"/>
          <a:chOff x="0" y="0"/>
          <a:chExt cx="0" cy="0"/>
        </a:xfrm>
      </p:grpSpPr>
      <p:sp>
        <p:nvSpPr>
          <p:cNvPr id="1310" name="Google Shape;1310;p78"/>
          <p:cNvSpPr txBox="1">
            <a:spLocks noGrp="1"/>
          </p:cNvSpPr>
          <p:nvPr>
            <p:ph type="title"/>
          </p:nvPr>
        </p:nvSpPr>
        <p:spPr>
          <a:xfrm>
            <a:off x="1263637" y="764910"/>
            <a:ext cx="3707100" cy="13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6100"/>
              <a:t>TWEENING</a:t>
            </a:r>
            <a:endParaRPr sz="6100"/>
          </a:p>
        </p:txBody>
      </p:sp>
      <p:sp>
        <p:nvSpPr>
          <p:cNvPr id="1311" name="Google Shape;1311;p78"/>
          <p:cNvSpPr txBox="1">
            <a:spLocks noGrp="1"/>
          </p:cNvSpPr>
          <p:nvPr>
            <p:ph type="body" idx="1"/>
          </p:nvPr>
        </p:nvSpPr>
        <p:spPr>
          <a:xfrm>
            <a:off x="5115575" y="1299335"/>
            <a:ext cx="2764800" cy="51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Teknik untuk membuat animasi yang lebih halus</a:t>
            </a:r>
            <a:endParaRPr/>
          </a:p>
        </p:txBody>
      </p:sp>
      <p:sp>
        <p:nvSpPr>
          <p:cNvPr id="1312" name="Google Shape;1312;p78"/>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13" name="Google Shape;1313;p78"/>
          <p:cNvGrpSpPr/>
          <p:nvPr/>
        </p:nvGrpSpPr>
        <p:grpSpPr>
          <a:xfrm>
            <a:off x="8168387" y="565099"/>
            <a:ext cx="265500" cy="139500"/>
            <a:chOff x="8168387" y="565099"/>
            <a:chExt cx="265500" cy="139500"/>
          </a:xfrm>
        </p:grpSpPr>
        <p:sp>
          <p:nvSpPr>
            <p:cNvPr id="1314" name="Google Shape;1314;p78"/>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8"/>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8"/>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17:00:00:00</a:t>
            </a:r>
            <a:endParaRPr sz="1000">
              <a:solidFill>
                <a:schemeClr val="dk2"/>
              </a:solidFill>
            </a:endParaRPr>
          </a:p>
        </p:txBody>
      </p:sp>
      <p:grpSp>
        <p:nvGrpSpPr>
          <p:cNvPr id="1317" name="Google Shape;1317;p78"/>
          <p:cNvGrpSpPr/>
          <p:nvPr/>
        </p:nvGrpSpPr>
        <p:grpSpPr>
          <a:xfrm>
            <a:off x="3753000" y="4394913"/>
            <a:ext cx="1637975" cy="297275"/>
            <a:chOff x="3753000" y="4394913"/>
            <a:chExt cx="1637975" cy="297275"/>
          </a:xfrm>
        </p:grpSpPr>
        <p:grpSp>
          <p:nvGrpSpPr>
            <p:cNvPr id="1318" name="Google Shape;1318;p78"/>
            <p:cNvGrpSpPr/>
            <p:nvPr/>
          </p:nvGrpSpPr>
          <p:grpSpPr>
            <a:xfrm>
              <a:off x="4537175" y="4394913"/>
              <a:ext cx="69600" cy="297275"/>
              <a:chOff x="4537213" y="4330575"/>
              <a:chExt cx="69600" cy="297275"/>
            </a:xfrm>
          </p:grpSpPr>
          <p:sp>
            <p:nvSpPr>
              <p:cNvPr id="1319" name="Google Shape;1319;p78"/>
              <p:cNvSpPr/>
              <p:nvPr/>
            </p:nvSpPr>
            <p:spPr>
              <a:xfrm rot="10800000">
                <a:off x="4537213" y="4330575"/>
                <a:ext cx="69600" cy="115500"/>
              </a:xfrm>
              <a:prstGeom prst="triangle">
                <a:avLst>
                  <a:gd name="adj" fmla="val 50000"/>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0" name="Google Shape;1320;p78"/>
              <p:cNvCxnSpPr/>
              <p:nvPr/>
            </p:nvCxnSpPr>
            <p:spPr>
              <a:xfrm>
                <a:off x="4572013" y="4488350"/>
                <a:ext cx="0" cy="139500"/>
              </a:xfrm>
              <a:prstGeom prst="straightConnector1">
                <a:avLst/>
              </a:prstGeom>
              <a:noFill/>
              <a:ln w="19050" cap="flat" cmpd="sng">
                <a:solidFill>
                  <a:srgbClr val="EAFFFE"/>
                </a:solidFill>
                <a:prstDash val="solid"/>
                <a:round/>
                <a:headEnd type="none" w="med" len="med"/>
                <a:tailEnd type="none" w="med" len="med"/>
              </a:ln>
            </p:spPr>
          </p:cxnSp>
        </p:grpSp>
        <p:sp>
          <p:nvSpPr>
            <p:cNvPr id="1321" name="Google Shape;1321;p78"/>
            <p:cNvSpPr txBox="1"/>
            <p:nvPr/>
          </p:nvSpPr>
          <p:spPr>
            <a:xfrm>
              <a:off x="3753000"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3...2...1...</a:t>
              </a:r>
              <a:endParaRPr sz="1000">
                <a:solidFill>
                  <a:schemeClr val="dk2"/>
                </a:solidFill>
                <a:latin typeface="Open Sans"/>
                <a:ea typeface="Open Sans"/>
                <a:cs typeface="Open Sans"/>
                <a:sym typeface="Open Sans"/>
              </a:endParaRPr>
            </a:p>
          </p:txBody>
        </p:sp>
        <p:sp>
          <p:nvSpPr>
            <p:cNvPr id="1322" name="Google Shape;1322;p78"/>
            <p:cNvSpPr txBox="1"/>
            <p:nvPr/>
          </p:nvSpPr>
          <p:spPr>
            <a:xfrm>
              <a:off x="4606775" y="4459250"/>
              <a:ext cx="784200" cy="16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...1...2...3</a:t>
              </a:r>
              <a:endParaRPr sz="1000">
                <a:solidFill>
                  <a:schemeClr val="dk2"/>
                </a:solidFill>
                <a:latin typeface="Open Sans"/>
                <a:ea typeface="Open Sans"/>
                <a:cs typeface="Open Sans"/>
                <a:sym typeface="Open Sans"/>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79"/>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PRINSIP </a:t>
            </a:r>
            <a:r>
              <a:rPr lang="en">
                <a:solidFill>
                  <a:schemeClr val="lt1"/>
                </a:solidFill>
              </a:rPr>
              <a:t>TWEENING</a:t>
            </a:r>
            <a:endParaRPr>
              <a:solidFill>
                <a:schemeClr val="lt1"/>
              </a:solidFill>
            </a:endParaRPr>
          </a:p>
        </p:txBody>
      </p:sp>
      <p:sp>
        <p:nvSpPr>
          <p:cNvPr id="1328" name="Google Shape;1328;p79"/>
          <p:cNvSpPr txBox="1">
            <a:spLocks noGrp="1"/>
          </p:cNvSpPr>
          <p:nvPr>
            <p:ph type="subTitle" idx="1"/>
          </p:nvPr>
        </p:nvSpPr>
        <p:spPr>
          <a:xfrm>
            <a:off x="856012" y="3553298"/>
            <a:ext cx="2259000" cy="5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605"/>
              <a:buNone/>
            </a:pPr>
            <a:r>
              <a:rPr lang="en" sz="1070"/>
              <a:t>Idenya adalah dengan menggambarkan semua kemungkinan </a:t>
            </a:r>
            <a:r>
              <a:rPr lang="en" sz="1070" i="1"/>
              <a:t>state </a:t>
            </a:r>
            <a:r>
              <a:rPr lang="en" sz="1070"/>
              <a:t>di antara </a:t>
            </a:r>
            <a:r>
              <a:rPr lang="en" sz="1070" i="1"/>
              <a:t>state </a:t>
            </a:r>
            <a:r>
              <a:rPr lang="en" sz="1070"/>
              <a:t>awal dan akhir untuk menciptakan </a:t>
            </a:r>
            <a:r>
              <a:rPr lang="en" sz="1070" i="1"/>
              <a:t>gradual illusion</a:t>
            </a:r>
            <a:endParaRPr sz="1070" i="1"/>
          </a:p>
        </p:txBody>
      </p:sp>
      <p:sp>
        <p:nvSpPr>
          <p:cNvPr id="1329" name="Google Shape;1329;p79"/>
          <p:cNvSpPr txBox="1">
            <a:spLocks noGrp="1"/>
          </p:cNvSpPr>
          <p:nvPr>
            <p:ph type="subTitle" idx="3"/>
          </p:nvPr>
        </p:nvSpPr>
        <p:spPr>
          <a:xfrm>
            <a:off x="999112" y="2811783"/>
            <a:ext cx="1972800" cy="631800"/>
          </a:xfrm>
          <a:prstGeom prst="rect">
            <a:avLst/>
          </a:prstGeom>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a:t>Gambaran Besar</a:t>
            </a:r>
            <a:endParaRPr/>
          </a:p>
        </p:txBody>
      </p:sp>
      <p:sp>
        <p:nvSpPr>
          <p:cNvPr id="1330" name="Google Shape;1330;p79"/>
          <p:cNvSpPr txBox="1">
            <a:spLocks noGrp="1"/>
          </p:cNvSpPr>
          <p:nvPr>
            <p:ph type="subTitle" idx="5"/>
          </p:nvPr>
        </p:nvSpPr>
        <p:spPr>
          <a:xfrm>
            <a:off x="3298737" y="3477111"/>
            <a:ext cx="2259000" cy="545100"/>
          </a:xfrm>
          <a:prstGeom prst="rect">
            <a:avLst/>
          </a:prstGeom>
        </p:spPr>
        <p:txBody>
          <a:bodyPr spcFirstLastPara="1" wrap="square" lIns="91425" tIns="91425" rIns="91425" bIns="91425" anchor="ctr" anchorCtr="0">
            <a:normAutofit fontScale="62500" lnSpcReduction="20000"/>
          </a:bodyPr>
          <a:lstStyle/>
          <a:p>
            <a:pPr marL="457200" lvl="0" indent="-290830" algn="ctr" rtl="0">
              <a:spcBef>
                <a:spcPts val="0"/>
              </a:spcBef>
              <a:spcAft>
                <a:spcPts val="0"/>
              </a:spcAft>
              <a:buSzPct val="100000"/>
              <a:buAutoNum type="arabicPeriod"/>
            </a:pPr>
            <a:r>
              <a:rPr lang="en"/>
              <a:t>Bola di atas kiri layar</a:t>
            </a:r>
            <a:endParaRPr/>
          </a:p>
          <a:p>
            <a:pPr marL="457200" lvl="0" indent="-290830" algn="ctr" rtl="0">
              <a:spcBef>
                <a:spcPts val="0"/>
              </a:spcBef>
              <a:spcAft>
                <a:spcPts val="0"/>
              </a:spcAft>
              <a:buSzPct val="100000"/>
              <a:buAutoNum type="arabicPeriod"/>
            </a:pPr>
            <a:r>
              <a:rPr lang="en"/>
              <a:t>Bola di tengah bawah layar</a:t>
            </a:r>
            <a:endParaRPr/>
          </a:p>
          <a:p>
            <a:pPr marL="457200" lvl="0" indent="-290830" algn="ctr" rtl="0">
              <a:spcBef>
                <a:spcPts val="0"/>
              </a:spcBef>
              <a:spcAft>
                <a:spcPts val="0"/>
              </a:spcAft>
              <a:buSzPct val="100000"/>
              <a:buAutoNum type="arabicPeriod"/>
            </a:pPr>
            <a:r>
              <a:rPr lang="en"/>
              <a:t>Bola di atas kanan layar</a:t>
            </a:r>
            <a:endParaRPr/>
          </a:p>
        </p:txBody>
      </p:sp>
      <p:sp>
        <p:nvSpPr>
          <p:cNvPr id="1331" name="Google Shape;1331;p79"/>
          <p:cNvSpPr txBox="1">
            <a:spLocks noGrp="1"/>
          </p:cNvSpPr>
          <p:nvPr>
            <p:ph type="subTitle" idx="6"/>
          </p:nvPr>
        </p:nvSpPr>
        <p:spPr>
          <a:xfrm>
            <a:off x="3584937" y="2811783"/>
            <a:ext cx="1972800" cy="63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Keyframes</a:t>
            </a:r>
            <a:endParaRPr/>
          </a:p>
        </p:txBody>
      </p:sp>
      <p:sp>
        <p:nvSpPr>
          <p:cNvPr id="1332" name="Google Shape;1332;p79"/>
          <p:cNvSpPr txBox="1">
            <a:spLocks noGrp="1"/>
          </p:cNvSpPr>
          <p:nvPr>
            <p:ph type="subTitle" idx="8"/>
          </p:nvPr>
        </p:nvSpPr>
        <p:spPr>
          <a:xfrm>
            <a:off x="6028987" y="3477111"/>
            <a:ext cx="2259000" cy="5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605"/>
              <a:buNone/>
            </a:pPr>
            <a:r>
              <a:rPr lang="en" sz="1070"/>
              <a:t>Dengan menambahkan </a:t>
            </a:r>
            <a:r>
              <a:rPr lang="en" sz="1070" i="1"/>
              <a:t>tweening</a:t>
            </a:r>
            <a:r>
              <a:rPr lang="en" sz="1070"/>
              <a:t>, bola jadi terlihat seperti memantul. Tanpa </a:t>
            </a:r>
            <a:r>
              <a:rPr lang="en" sz="1070" i="1"/>
              <a:t>tweening, </a:t>
            </a:r>
            <a:r>
              <a:rPr lang="en" sz="1070"/>
              <a:t>bola hanya seperti berpindah posisi</a:t>
            </a:r>
            <a:endParaRPr sz="1070"/>
          </a:p>
        </p:txBody>
      </p:sp>
      <p:sp>
        <p:nvSpPr>
          <p:cNvPr id="1333" name="Google Shape;1333;p79"/>
          <p:cNvSpPr txBox="1">
            <a:spLocks noGrp="1"/>
          </p:cNvSpPr>
          <p:nvPr>
            <p:ph type="subTitle" idx="9"/>
          </p:nvPr>
        </p:nvSpPr>
        <p:spPr>
          <a:xfrm>
            <a:off x="6172087" y="2811783"/>
            <a:ext cx="1972800" cy="63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Perubahan</a:t>
            </a:r>
            <a:endParaRPr/>
          </a:p>
        </p:txBody>
      </p:sp>
      <p:sp>
        <p:nvSpPr>
          <p:cNvPr id="1334" name="Google Shape;1334;p79"/>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35" name="Google Shape;1335;p79"/>
          <p:cNvGrpSpPr/>
          <p:nvPr/>
        </p:nvGrpSpPr>
        <p:grpSpPr>
          <a:xfrm flipH="1">
            <a:off x="8168292" y="565099"/>
            <a:ext cx="265595" cy="139500"/>
            <a:chOff x="3688900" y="258825"/>
            <a:chExt cx="321000" cy="168600"/>
          </a:xfrm>
        </p:grpSpPr>
        <p:sp>
          <p:nvSpPr>
            <p:cNvPr id="1336" name="Google Shape;1336;p79"/>
            <p:cNvSpPr/>
            <p:nvPr/>
          </p:nvSpPr>
          <p:spPr>
            <a:xfrm>
              <a:off x="3688900" y="258825"/>
              <a:ext cx="321000" cy="168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9"/>
            <p:cNvSpPr/>
            <p:nvPr/>
          </p:nvSpPr>
          <p:spPr>
            <a:xfrm>
              <a:off x="3717700" y="285375"/>
              <a:ext cx="263400" cy="115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8" name="Google Shape;1338;p79"/>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03:00:00:00</a:t>
            </a:r>
            <a:endParaRPr sz="1000">
              <a:solidFill>
                <a:schemeClr val="dk2"/>
              </a:solidFill>
            </a:endParaRPr>
          </a:p>
        </p:txBody>
      </p:sp>
      <p:pic>
        <p:nvPicPr>
          <p:cNvPr id="1339" name="Google Shape;1339;p79"/>
          <p:cNvPicPr preferRelativeResize="0"/>
          <p:nvPr/>
        </p:nvPicPr>
        <p:blipFill>
          <a:blip r:embed="rId3">
            <a:alphaModFix/>
          </a:blip>
          <a:stretch>
            <a:fillRect/>
          </a:stretch>
        </p:blipFill>
        <p:spPr>
          <a:xfrm>
            <a:off x="2480050" y="1028638"/>
            <a:ext cx="4182550" cy="1758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80"/>
          <p:cNvSpPr txBox="1">
            <a:spLocks noGrp="1"/>
          </p:cNvSpPr>
          <p:nvPr>
            <p:ph type="title"/>
          </p:nvPr>
        </p:nvSpPr>
        <p:spPr>
          <a:xfrm rot="178">
            <a:off x="1675900" y="55062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IMPLEMENTASI</a:t>
            </a:r>
            <a:r>
              <a:rPr lang="en">
                <a:solidFill>
                  <a:schemeClr val="dk2"/>
                </a:solidFill>
              </a:rPr>
              <a:t> </a:t>
            </a:r>
            <a:r>
              <a:rPr lang="en">
                <a:solidFill>
                  <a:schemeClr val="lt1"/>
                </a:solidFill>
              </a:rPr>
              <a:t>TWEENING</a:t>
            </a:r>
            <a:endParaRPr>
              <a:solidFill>
                <a:schemeClr val="lt1"/>
              </a:solidFill>
            </a:endParaRPr>
          </a:p>
        </p:txBody>
      </p:sp>
      <p:sp>
        <p:nvSpPr>
          <p:cNvPr id="1345" name="Google Shape;1345;p80"/>
          <p:cNvSpPr txBox="1"/>
          <p:nvPr/>
        </p:nvSpPr>
        <p:spPr>
          <a:xfrm>
            <a:off x="6045450" y="1712093"/>
            <a:ext cx="2298600" cy="404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688"/>
              <a:buNone/>
            </a:pPr>
            <a:r>
              <a:rPr lang="en" sz="1275">
                <a:solidFill>
                  <a:schemeClr val="dk2"/>
                </a:solidFill>
                <a:latin typeface="Open Sans"/>
                <a:ea typeface="Open Sans"/>
                <a:cs typeface="Open Sans"/>
                <a:sym typeface="Open Sans"/>
              </a:rPr>
              <a:t>Menentukan </a:t>
            </a:r>
            <a:r>
              <a:rPr lang="en" sz="1275" i="1">
                <a:solidFill>
                  <a:schemeClr val="dk2"/>
                </a:solidFill>
                <a:latin typeface="Open Sans"/>
                <a:ea typeface="Open Sans"/>
                <a:cs typeface="Open Sans"/>
                <a:sym typeface="Open Sans"/>
              </a:rPr>
              <a:t>end state </a:t>
            </a:r>
            <a:r>
              <a:rPr lang="en" sz="1275">
                <a:solidFill>
                  <a:schemeClr val="dk2"/>
                </a:solidFill>
                <a:latin typeface="Open Sans"/>
                <a:ea typeface="Open Sans"/>
                <a:cs typeface="Open Sans"/>
                <a:sym typeface="Open Sans"/>
              </a:rPr>
              <a:t>data hasil proses </a:t>
            </a:r>
            <a:r>
              <a:rPr lang="en" sz="1275" i="1">
                <a:solidFill>
                  <a:schemeClr val="dk2"/>
                </a:solidFill>
                <a:latin typeface="Open Sans"/>
                <a:ea typeface="Open Sans"/>
                <a:cs typeface="Open Sans"/>
                <a:sym typeface="Open Sans"/>
              </a:rPr>
              <a:t>tweening</a:t>
            </a:r>
            <a:endParaRPr sz="1275" i="1">
              <a:solidFill>
                <a:schemeClr val="dk2"/>
              </a:solidFill>
              <a:latin typeface="Open Sans"/>
              <a:ea typeface="Open Sans"/>
              <a:cs typeface="Open Sans"/>
              <a:sym typeface="Open Sans"/>
            </a:endParaRPr>
          </a:p>
        </p:txBody>
      </p:sp>
      <p:sp>
        <p:nvSpPr>
          <p:cNvPr id="1346" name="Google Shape;1346;p80"/>
          <p:cNvSpPr txBox="1"/>
          <p:nvPr/>
        </p:nvSpPr>
        <p:spPr>
          <a:xfrm>
            <a:off x="6045450" y="1262175"/>
            <a:ext cx="2298600" cy="45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Open Sans"/>
                <a:ea typeface="Open Sans"/>
                <a:cs typeface="Open Sans"/>
                <a:sym typeface="Open Sans"/>
              </a:rPr>
              <a:t>to Method</a:t>
            </a:r>
            <a:endParaRPr sz="1600" b="1">
              <a:solidFill>
                <a:schemeClr val="dk2"/>
              </a:solidFill>
              <a:latin typeface="Open Sans"/>
              <a:ea typeface="Open Sans"/>
              <a:cs typeface="Open Sans"/>
              <a:sym typeface="Open Sans"/>
            </a:endParaRPr>
          </a:p>
        </p:txBody>
      </p:sp>
      <p:sp>
        <p:nvSpPr>
          <p:cNvPr id="1347" name="Google Shape;1347;p80"/>
          <p:cNvSpPr txBox="1"/>
          <p:nvPr/>
        </p:nvSpPr>
        <p:spPr>
          <a:xfrm>
            <a:off x="6045450" y="3002593"/>
            <a:ext cx="2298600" cy="404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440"/>
              <a:buNone/>
            </a:pPr>
            <a:r>
              <a:rPr lang="en" sz="1060">
                <a:solidFill>
                  <a:schemeClr val="dk2"/>
                </a:solidFill>
                <a:latin typeface="Open Sans"/>
                <a:ea typeface="Open Sans"/>
                <a:cs typeface="Open Sans"/>
                <a:sym typeface="Open Sans"/>
              </a:rPr>
              <a:t>Menentukan bagaimana </a:t>
            </a:r>
            <a:r>
              <a:rPr lang="en" sz="1060" i="1">
                <a:solidFill>
                  <a:schemeClr val="dk2"/>
                </a:solidFill>
                <a:latin typeface="Open Sans"/>
                <a:ea typeface="Open Sans"/>
                <a:cs typeface="Open Sans"/>
                <a:sym typeface="Open Sans"/>
              </a:rPr>
              <a:t>tweening </a:t>
            </a:r>
            <a:r>
              <a:rPr lang="en" sz="1060">
                <a:solidFill>
                  <a:schemeClr val="dk2"/>
                </a:solidFill>
                <a:latin typeface="Open Sans"/>
                <a:ea typeface="Open Sans"/>
                <a:cs typeface="Open Sans"/>
                <a:sym typeface="Open Sans"/>
              </a:rPr>
              <a:t>akan mempengaruhi animasi. Dipanggil setiap tahap animasi dan digunakan untuk memperbarui posisi kamera</a:t>
            </a:r>
            <a:endParaRPr sz="1060">
              <a:solidFill>
                <a:schemeClr val="dk2"/>
              </a:solidFill>
              <a:latin typeface="Open Sans"/>
              <a:ea typeface="Open Sans"/>
              <a:cs typeface="Open Sans"/>
              <a:sym typeface="Open Sans"/>
            </a:endParaRPr>
          </a:p>
        </p:txBody>
      </p:sp>
      <p:sp>
        <p:nvSpPr>
          <p:cNvPr id="1348" name="Google Shape;1348;p80"/>
          <p:cNvSpPr txBox="1"/>
          <p:nvPr/>
        </p:nvSpPr>
        <p:spPr>
          <a:xfrm>
            <a:off x="6045450" y="2476475"/>
            <a:ext cx="2298600" cy="45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Open Sans"/>
                <a:ea typeface="Open Sans"/>
                <a:cs typeface="Open Sans"/>
                <a:sym typeface="Open Sans"/>
              </a:rPr>
              <a:t>onUpdate Method</a:t>
            </a:r>
            <a:endParaRPr sz="1600" b="1">
              <a:solidFill>
                <a:schemeClr val="dk2"/>
              </a:solidFill>
              <a:latin typeface="Open Sans"/>
              <a:ea typeface="Open Sans"/>
              <a:cs typeface="Open Sans"/>
              <a:sym typeface="Open Sans"/>
            </a:endParaRPr>
          </a:p>
        </p:txBody>
      </p:sp>
      <p:sp>
        <p:nvSpPr>
          <p:cNvPr id="1349" name="Google Shape;1349;p80"/>
          <p:cNvSpPr txBox="1"/>
          <p:nvPr/>
        </p:nvSpPr>
        <p:spPr>
          <a:xfrm>
            <a:off x="6045450" y="4140686"/>
            <a:ext cx="2298600" cy="4041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688"/>
              <a:buNone/>
            </a:pPr>
            <a:r>
              <a:rPr lang="en" sz="1175">
                <a:solidFill>
                  <a:schemeClr val="dk2"/>
                </a:solidFill>
                <a:latin typeface="Open Sans"/>
                <a:ea typeface="Open Sans"/>
                <a:cs typeface="Open Sans"/>
                <a:sym typeface="Open Sans"/>
              </a:rPr>
              <a:t>Memberitahu </a:t>
            </a:r>
            <a:r>
              <a:rPr lang="en" sz="1175" i="1">
                <a:solidFill>
                  <a:schemeClr val="dk2"/>
                </a:solidFill>
                <a:latin typeface="Open Sans"/>
                <a:ea typeface="Open Sans"/>
                <a:cs typeface="Open Sans"/>
                <a:sym typeface="Open Sans"/>
              </a:rPr>
              <a:t>library </a:t>
            </a:r>
            <a:r>
              <a:rPr lang="en" sz="1175">
                <a:solidFill>
                  <a:schemeClr val="dk2"/>
                </a:solidFill>
                <a:latin typeface="Open Sans"/>
                <a:ea typeface="Open Sans"/>
                <a:cs typeface="Open Sans"/>
                <a:sym typeface="Open Sans"/>
              </a:rPr>
              <a:t>untuk segera menjalankan </a:t>
            </a:r>
            <a:r>
              <a:rPr lang="en" sz="1175" i="1">
                <a:solidFill>
                  <a:schemeClr val="dk2"/>
                </a:solidFill>
                <a:latin typeface="Open Sans"/>
                <a:ea typeface="Open Sans"/>
                <a:cs typeface="Open Sans"/>
                <a:sym typeface="Open Sans"/>
              </a:rPr>
              <a:t>tweening</a:t>
            </a:r>
            <a:endParaRPr sz="1175" i="1">
              <a:solidFill>
                <a:schemeClr val="dk2"/>
              </a:solidFill>
              <a:latin typeface="Open Sans"/>
              <a:ea typeface="Open Sans"/>
              <a:cs typeface="Open Sans"/>
              <a:sym typeface="Open Sans"/>
            </a:endParaRPr>
          </a:p>
        </p:txBody>
      </p:sp>
      <p:sp>
        <p:nvSpPr>
          <p:cNvPr id="1350" name="Google Shape;1350;p80"/>
          <p:cNvSpPr txBox="1"/>
          <p:nvPr/>
        </p:nvSpPr>
        <p:spPr>
          <a:xfrm>
            <a:off x="6045450" y="3690768"/>
            <a:ext cx="2298600" cy="45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Open Sans"/>
                <a:ea typeface="Open Sans"/>
                <a:cs typeface="Open Sans"/>
                <a:sym typeface="Open Sans"/>
              </a:rPr>
              <a:t>start Method</a:t>
            </a:r>
            <a:endParaRPr sz="1600" b="1">
              <a:solidFill>
                <a:schemeClr val="dk2"/>
              </a:solidFill>
              <a:latin typeface="Open Sans"/>
              <a:ea typeface="Open Sans"/>
              <a:cs typeface="Open Sans"/>
              <a:sym typeface="Open Sans"/>
            </a:endParaRPr>
          </a:p>
        </p:txBody>
      </p:sp>
      <p:sp>
        <p:nvSpPr>
          <p:cNvPr id="1351" name="Google Shape;1351;p80"/>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52" name="Google Shape;1352;p80"/>
          <p:cNvGrpSpPr/>
          <p:nvPr/>
        </p:nvGrpSpPr>
        <p:grpSpPr>
          <a:xfrm>
            <a:off x="8168387" y="565099"/>
            <a:ext cx="265500" cy="139500"/>
            <a:chOff x="8168387" y="565099"/>
            <a:chExt cx="265500" cy="139500"/>
          </a:xfrm>
        </p:grpSpPr>
        <p:sp>
          <p:nvSpPr>
            <p:cNvPr id="1353" name="Google Shape;1353;p80"/>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0"/>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80"/>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14:00:00:00</a:t>
            </a:r>
            <a:endParaRPr sz="1000">
              <a:solidFill>
                <a:schemeClr val="dk2"/>
              </a:solidFill>
            </a:endParaRPr>
          </a:p>
        </p:txBody>
      </p:sp>
      <p:pic>
        <p:nvPicPr>
          <p:cNvPr id="1356" name="Google Shape;1356;p80"/>
          <p:cNvPicPr preferRelativeResize="0"/>
          <p:nvPr/>
        </p:nvPicPr>
        <p:blipFill>
          <a:blip r:embed="rId3">
            <a:alphaModFix/>
          </a:blip>
          <a:stretch>
            <a:fillRect/>
          </a:stretch>
        </p:blipFill>
        <p:spPr>
          <a:xfrm>
            <a:off x="878775" y="1437575"/>
            <a:ext cx="5019026" cy="3069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electronics&#10;&#10;Description automatically generated">
            <a:extLst>
              <a:ext uri="{FF2B5EF4-FFF2-40B4-BE49-F238E27FC236}">
                <a16:creationId xmlns:a16="http://schemas.microsoft.com/office/drawing/2014/main" id="{CD012DF1-C345-4F9D-EE42-94644B575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3" descr="A picture containing text, electronics&#10;&#10;Description automatically generated">
            <a:extLst>
              <a:ext uri="{FF2B5EF4-FFF2-40B4-BE49-F238E27FC236}">
                <a16:creationId xmlns:a16="http://schemas.microsoft.com/office/drawing/2014/main" id="{85C0B0D8-EBCA-43A0-3A90-D51925DE539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114103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81"/>
          <p:cNvSpPr/>
          <p:nvPr/>
        </p:nvSpPr>
        <p:spPr>
          <a:xfrm>
            <a:off x="785498" y="1043412"/>
            <a:ext cx="3056700" cy="3056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1"/>
          <p:cNvSpPr txBox="1">
            <a:spLocks noGrp="1"/>
          </p:cNvSpPr>
          <p:nvPr>
            <p:ph type="subTitle" idx="1"/>
          </p:nvPr>
        </p:nvSpPr>
        <p:spPr>
          <a:xfrm>
            <a:off x="4185525" y="1211450"/>
            <a:ext cx="2406000" cy="19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a:t>
            </a: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t>
            </a:r>
            <a:r>
              <a:rPr lang="en" sz="700">
                <a:solidFill>
                  <a:srgbClr val="333333"/>
                </a:solidFill>
                <a:highlight>
                  <a:srgbClr val="FFF0F0"/>
                </a:highlight>
                <a:latin typeface="Arial"/>
                <a:ea typeface="Arial"/>
                <a:cs typeface="Arial"/>
                <a:sym typeface="Arial"/>
              </a:rPr>
              <a:t>"./styles.css"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createCube from </a:t>
            </a:r>
            <a:r>
              <a:rPr lang="en" sz="700">
                <a:solidFill>
                  <a:srgbClr val="333333"/>
                </a:solidFill>
                <a:highlight>
                  <a:srgbClr val="FFF0F0"/>
                </a:highlight>
                <a:latin typeface="Arial"/>
                <a:ea typeface="Arial"/>
                <a:cs typeface="Arial"/>
                <a:sym typeface="Arial"/>
              </a:rPr>
              <a:t>"./createCube"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createLight from </a:t>
            </a:r>
            <a:r>
              <a:rPr lang="en" sz="700">
                <a:solidFill>
                  <a:srgbClr val="333333"/>
                </a:solidFill>
                <a:highlight>
                  <a:srgbClr val="FFF0F0"/>
                </a:highlight>
                <a:latin typeface="Arial"/>
                <a:ea typeface="Arial"/>
                <a:cs typeface="Arial"/>
                <a:sym typeface="Arial"/>
              </a:rPr>
              <a:t>"./createLight"</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animate from </a:t>
            </a:r>
            <a:r>
              <a:rPr lang="en" sz="700">
                <a:solidFill>
                  <a:srgbClr val="333333"/>
                </a:solidFill>
                <a:highlight>
                  <a:srgbClr val="FFF0F0"/>
                </a:highlight>
                <a:latin typeface="Arial"/>
                <a:ea typeface="Arial"/>
                <a:cs typeface="Arial"/>
                <a:sym typeface="Arial"/>
              </a:rPr>
              <a:t>"./animate"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createCamera from </a:t>
            </a:r>
            <a:r>
              <a:rPr lang="en" sz="700">
                <a:solidFill>
                  <a:srgbClr val="333333"/>
                </a:solidFill>
                <a:highlight>
                  <a:srgbClr val="FFF0F0"/>
                </a:highlight>
                <a:latin typeface="Arial"/>
                <a:ea typeface="Arial"/>
                <a:cs typeface="Arial"/>
                <a:sym typeface="Arial"/>
              </a:rPr>
              <a:t>"./createCamera"</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createRenderer from </a:t>
            </a:r>
            <a:r>
              <a:rPr lang="en" sz="700">
                <a:solidFill>
                  <a:srgbClr val="333333"/>
                </a:solidFill>
                <a:highlight>
                  <a:srgbClr val="FFF0F0"/>
                </a:highlight>
                <a:latin typeface="Arial"/>
                <a:ea typeface="Arial"/>
                <a:cs typeface="Arial"/>
                <a:sym typeface="Arial"/>
              </a:rPr>
              <a:t>"./createRenderer"</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createScene from </a:t>
            </a:r>
            <a:r>
              <a:rPr lang="en" sz="700">
                <a:solidFill>
                  <a:srgbClr val="333333"/>
                </a:solidFill>
                <a:highlight>
                  <a:srgbClr val="FFF0F0"/>
                </a:highlight>
                <a:latin typeface="Arial"/>
                <a:ea typeface="Arial"/>
                <a:cs typeface="Arial"/>
                <a:sym typeface="Arial"/>
              </a:rPr>
              <a:t>"./createScene"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InteractionManager } from </a:t>
            </a:r>
            <a:r>
              <a:rPr lang="en" sz="700">
                <a:solidFill>
                  <a:srgbClr val="333333"/>
                </a:solidFill>
                <a:highlight>
                  <a:srgbClr val="FFF0F0"/>
                </a:highlight>
                <a:latin typeface="Arial"/>
                <a:ea typeface="Arial"/>
                <a:cs typeface="Arial"/>
                <a:sym typeface="Arial"/>
              </a:rPr>
              <a:t>"three.interactive"</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b="1">
                <a:solidFill>
                  <a:srgbClr val="008800"/>
                </a:solidFill>
                <a:highlight>
                  <a:srgbClr val="FFFFFF"/>
                </a:highlight>
                <a:latin typeface="Arial"/>
                <a:ea typeface="Arial"/>
                <a:cs typeface="Arial"/>
                <a:sym typeface="Arial"/>
              </a:rPr>
              <a:t>import</a:t>
            </a:r>
            <a:r>
              <a:rPr lang="en" sz="700">
                <a:solidFill>
                  <a:srgbClr val="333333"/>
                </a:solidFill>
                <a:highlight>
                  <a:srgbClr val="FFFFFF"/>
                </a:highlight>
                <a:latin typeface="Arial"/>
                <a:ea typeface="Arial"/>
                <a:cs typeface="Arial"/>
                <a:sym typeface="Arial"/>
              </a:rPr>
              <a:t> * as TWEEN from </a:t>
            </a:r>
            <a:r>
              <a:rPr lang="en" sz="700">
                <a:solidFill>
                  <a:srgbClr val="333333"/>
                </a:solidFill>
                <a:highlight>
                  <a:srgbClr val="FFF0F0"/>
                </a:highlight>
                <a:latin typeface="Arial"/>
                <a:ea typeface="Arial"/>
                <a:cs typeface="Arial"/>
                <a:sym typeface="Arial"/>
              </a:rPr>
              <a:t>"@tweenjs/tween.js"</a:t>
            </a: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renderer = createRenderer();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scene = createScene();</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camera = createCamera();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interactionManager = </a:t>
            </a:r>
            <a:r>
              <a:rPr lang="en" sz="700" b="1">
                <a:solidFill>
                  <a:srgbClr val="008800"/>
                </a:solidFill>
                <a:highlight>
                  <a:srgbClr val="FFFFFF"/>
                </a:highlight>
                <a:latin typeface="Arial"/>
                <a:ea typeface="Arial"/>
                <a:cs typeface="Arial"/>
                <a:sym typeface="Arial"/>
              </a:rPr>
              <a:t>new</a:t>
            </a:r>
            <a:r>
              <a:rPr lang="en" sz="700">
                <a:solidFill>
                  <a:srgbClr val="333333"/>
                </a:solidFill>
                <a:highlight>
                  <a:srgbClr val="FFFFFF"/>
                </a:highlight>
                <a:latin typeface="Arial"/>
                <a:ea typeface="Arial"/>
                <a:cs typeface="Arial"/>
                <a:sym typeface="Arial"/>
              </a:rPr>
              <a:t> InteractionManager(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camera,</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renderer.domElement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cubes =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pink: createCube({ color: </a:t>
            </a:r>
            <a:r>
              <a:rPr lang="en" sz="700" b="1">
                <a:solidFill>
                  <a:srgbClr val="005588"/>
                </a:solidFill>
                <a:highlight>
                  <a:srgbClr val="FFFFFF"/>
                </a:highlight>
                <a:latin typeface="Arial"/>
                <a:ea typeface="Arial"/>
                <a:cs typeface="Arial"/>
                <a:sym typeface="Arial"/>
              </a:rPr>
              <a:t>0xff00ce</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purple: createCube({ color: </a:t>
            </a:r>
            <a:r>
              <a:rPr lang="en" sz="700" b="1">
                <a:solidFill>
                  <a:srgbClr val="005588"/>
                </a:solidFill>
                <a:highlight>
                  <a:srgbClr val="FFFFFF"/>
                </a:highlight>
                <a:latin typeface="Arial"/>
                <a:ea typeface="Arial"/>
                <a:cs typeface="Arial"/>
                <a:sym typeface="Arial"/>
              </a:rPr>
              <a:t>0x9300fb</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blue: createCube({ color: </a:t>
            </a:r>
            <a:r>
              <a:rPr lang="en" sz="700" b="1">
                <a:solidFill>
                  <a:srgbClr val="005588"/>
                </a:solidFill>
                <a:highlight>
                  <a:srgbClr val="FFFFFF"/>
                </a:highlight>
                <a:latin typeface="Arial"/>
                <a:ea typeface="Arial"/>
                <a:cs typeface="Arial"/>
                <a:sym typeface="Arial"/>
              </a:rPr>
              <a:t>0x0065d9</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  cyan: createCube({ color: </a:t>
            </a:r>
            <a:r>
              <a:rPr lang="en" sz="700" b="1">
                <a:solidFill>
                  <a:srgbClr val="005588"/>
                </a:solidFill>
                <a:highlight>
                  <a:srgbClr val="FFFFFF"/>
                </a:highlight>
                <a:latin typeface="Arial"/>
                <a:ea typeface="Arial"/>
                <a:cs typeface="Arial"/>
                <a:sym typeface="Arial"/>
              </a:rPr>
              <a:t>0x00d7d0</a:t>
            </a:r>
            <a:r>
              <a:rPr lang="en" sz="700">
                <a:solidFill>
                  <a:srgbClr val="333333"/>
                </a:solidFill>
                <a:highlight>
                  <a:srgbClr val="FFFFFF"/>
                </a:highlight>
                <a:latin typeface="Arial"/>
                <a:ea typeface="Arial"/>
                <a:cs typeface="Arial"/>
                <a:sym typeface="Arial"/>
              </a:rPr>
              <a:t>, x: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y: </a:t>
            </a:r>
            <a:r>
              <a:rPr lang="en" sz="700" b="1">
                <a:solidFill>
                  <a:srgbClr val="0000DD"/>
                </a:solidFill>
                <a:highlight>
                  <a:srgbClr val="FFFFFF"/>
                </a:highlight>
                <a:latin typeface="Arial"/>
                <a:ea typeface="Arial"/>
                <a:cs typeface="Arial"/>
                <a:sym typeface="Arial"/>
              </a:rPr>
              <a:t>1</a:t>
            </a:r>
            <a:r>
              <a:rPr lang="en" sz="700">
                <a:solidFill>
                  <a:srgbClr val="333333"/>
                </a:solidFill>
                <a:highlight>
                  <a:srgbClr val="FFFFFF"/>
                </a:highlight>
                <a:latin typeface="Arial"/>
                <a:ea typeface="Arial"/>
                <a:cs typeface="Arial"/>
                <a:sym typeface="Arial"/>
              </a:rPr>
              <a:t> })</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b="1">
                <a:solidFill>
                  <a:srgbClr val="008800"/>
                </a:solidFill>
                <a:highlight>
                  <a:srgbClr val="FFFFFF"/>
                </a:highlight>
                <a:latin typeface="Arial"/>
                <a:ea typeface="Arial"/>
                <a:cs typeface="Arial"/>
                <a:sym typeface="Arial"/>
              </a:rPr>
              <a:t>const</a:t>
            </a:r>
            <a:r>
              <a:rPr lang="en" sz="700">
                <a:solidFill>
                  <a:srgbClr val="333333"/>
                </a:solidFill>
                <a:highlight>
                  <a:srgbClr val="FFFFFF"/>
                </a:highlight>
                <a:latin typeface="Arial"/>
                <a:ea typeface="Arial"/>
                <a:cs typeface="Arial"/>
                <a:sym typeface="Arial"/>
              </a:rPr>
              <a:t> light = createLight();</a:t>
            </a:r>
            <a:endParaRPr sz="600" b="1">
              <a:solidFill>
                <a:srgbClr val="008800"/>
              </a:solidFill>
              <a:highlight>
                <a:srgbClr val="FFFFFF"/>
              </a:highlight>
              <a:latin typeface="Arial"/>
              <a:ea typeface="Arial"/>
              <a:cs typeface="Arial"/>
              <a:sym typeface="Arial"/>
            </a:endParaRPr>
          </a:p>
        </p:txBody>
      </p:sp>
      <p:sp>
        <p:nvSpPr>
          <p:cNvPr id="1363" name="Google Shape;1363;p81"/>
          <p:cNvSpPr txBox="1">
            <a:spLocks noGrp="1"/>
          </p:cNvSpPr>
          <p:nvPr>
            <p:ph type="title"/>
          </p:nvPr>
        </p:nvSpPr>
        <p:spPr>
          <a:xfrm>
            <a:off x="4406300" y="3908000"/>
            <a:ext cx="3952200" cy="37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PROGRAM JAVASCRIPT UTAMA</a:t>
            </a:r>
            <a:endParaRPr/>
          </a:p>
        </p:txBody>
      </p:sp>
      <p:pic>
        <p:nvPicPr>
          <p:cNvPr id="1364" name="Google Shape;1364;p81"/>
          <p:cNvPicPr preferRelativeResize="0"/>
          <p:nvPr/>
        </p:nvPicPr>
        <p:blipFill rotWithShape="1">
          <a:blip r:embed="rId3">
            <a:alphaModFix/>
          </a:blip>
          <a:srcRect l="18753" r="18753"/>
          <a:stretch/>
        </p:blipFill>
        <p:spPr>
          <a:xfrm>
            <a:off x="785498" y="1043262"/>
            <a:ext cx="3056700" cy="3057000"/>
          </a:xfrm>
          <a:prstGeom prst="ellipse">
            <a:avLst/>
          </a:prstGeom>
          <a:noFill/>
          <a:ln w="19050" cap="flat" cmpd="sng">
            <a:solidFill>
              <a:schemeClr val="dk2"/>
            </a:solidFill>
            <a:prstDash val="solid"/>
            <a:round/>
            <a:headEnd type="none" w="sm" len="sm"/>
            <a:tailEnd type="none" w="sm" len="sm"/>
          </a:ln>
        </p:spPr>
      </p:pic>
      <p:sp>
        <p:nvSpPr>
          <p:cNvPr id="1365" name="Google Shape;1365;p81"/>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66" name="Google Shape;1366;p81"/>
          <p:cNvGrpSpPr/>
          <p:nvPr/>
        </p:nvGrpSpPr>
        <p:grpSpPr>
          <a:xfrm flipH="1">
            <a:off x="8168292" y="565099"/>
            <a:ext cx="265595" cy="139500"/>
            <a:chOff x="3688900" y="258825"/>
            <a:chExt cx="321000" cy="168600"/>
          </a:xfrm>
        </p:grpSpPr>
        <p:sp>
          <p:nvSpPr>
            <p:cNvPr id="1367" name="Google Shape;1367;p81"/>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1"/>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81"/>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08:00:00:00</a:t>
            </a:r>
            <a:endParaRPr sz="1000">
              <a:solidFill>
                <a:schemeClr val="dk2"/>
              </a:solidFill>
            </a:endParaRPr>
          </a:p>
        </p:txBody>
      </p:sp>
      <p:sp>
        <p:nvSpPr>
          <p:cNvPr id="1370" name="Google Shape;1370;p81"/>
          <p:cNvSpPr txBox="1">
            <a:spLocks noGrp="1"/>
          </p:cNvSpPr>
          <p:nvPr>
            <p:ph type="subTitle" idx="1"/>
          </p:nvPr>
        </p:nvSpPr>
        <p:spPr>
          <a:xfrm>
            <a:off x="6522625" y="1477650"/>
            <a:ext cx="2348100" cy="1916100"/>
          </a:xfrm>
          <a:prstGeom prst="rect">
            <a:avLst/>
          </a:prstGeom>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n" sz="600" b="1">
                <a:solidFill>
                  <a:srgbClr val="008800"/>
                </a:solidFill>
                <a:highlight>
                  <a:srgbClr val="FFFFFF"/>
                </a:highlight>
                <a:latin typeface="Arial"/>
                <a:ea typeface="Arial"/>
                <a:cs typeface="Arial"/>
                <a:sym typeface="Arial"/>
              </a:rPr>
              <a:t>for</a:t>
            </a: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[name, object] of </a:t>
            </a:r>
            <a:r>
              <a:rPr lang="en" sz="600">
                <a:solidFill>
                  <a:srgbClr val="007020"/>
                </a:solidFill>
                <a:highlight>
                  <a:srgbClr val="FFFFFF"/>
                </a:highlight>
                <a:latin typeface="Arial"/>
                <a:ea typeface="Arial"/>
                <a:cs typeface="Arial"/>
                <a:sym typeface="Arial"/>
              </a:rPr>
              <a:t>Object</a:t>
            </a:r>
            <a:r>
              <a:rPr lang="en" sz="600">
                <a:solidFill>
                  <a:srgbClr val="333333"/>
                </a:solidFill>
                <a:highlight>
                  <a:srgbClr val="FFFFFF"/>
                </a:highlight>
                <a:latin typeface="Arial"/>
                <a:ea typeface="Arial"/>
                <a:cs typeface="Arial"/>
                <a:sym typeface="Arial"/>
              </a:rPr>
              <a:t>.entries(cubes))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object.addEventListener(</a:t>
            </a:r>
            <a:r>
              <a:rPr lang="en" sz="600">
                <a:solidFill>
                  <a:srgbClr val="333333"/>
                </a:solidFill>
                <a:highlight>
                  <a:srgbClr val="FFF0F0"/>
                </a:highlight>
                <a:latin typeface="Arial"/>
                <a:ea typeface="Arial"/>
                <a:cs typeface="Arial"/>
                <a:sym typeface="Arial"/>
              </a:rPr>
              <a:t>"click"</a:t>
            </a:r>
            <a:r>
              <a:rPr lang="en" sz="600">
                <a:solidFill>
                  <a:srgbClr val="333333"/>
                </a:solidFill>
                <a:highlight>
                  <a:srgbClr val="FFFFFF"/>
                </a:highlight>
                <a:latin typeface="Arial"/>
                <a:ea typeface="Arial"/>
                <a:cs typeface="Arial"/>
                <a:sym typeface="Arial"/>
              </a:rPr>
              <a:t>, (event) =&gt;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event.stopPropagation();</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console.log(</a:t>
            </a:r>
            <a:r>
              <a:rPr lang="en" sz="600">
                <a:solidFill>
                  <a:srgbClr val="FF0000"/>
                </a:solidFill>
                <a:highlight>
                  <a:srgbClr val="FFAAAA"/>
                </a:highlight>
                <a:latin typeface="Arial"/>
                <a:ea typeface="Arial"/>
                <a:cs typeface="Arial"/>
                <a:sym typeface="Arial"/>
              </a:rPr>
              <a:t>`</a:t>
            </a:r>
            <a:r>
              <a:rPr lang="en" sz="600">
                <a:solidFill>
                  <a:srgbClr val="333333"/>
                </a:solidFill>
                <a:highlight>
                  <a:srgbClr val="FFFFFF"/>
                </a:highlight>
                <a:latin typeface="Arial"/>
                <a:ea typeface="Arial"/>
                <a:cs typeface="Arial"/>
                <a:sym typeface="Arial"/>
              </a:rPr>
              <a:t>${name} cube was clicked</a:t>
            </a:r>
            <a:r>
              <a:rPr lang="en" sz="600">
                <a:solidFill>
                  <a:srgbClr val="FF0000"/>
                </a:solidFill>
                <a:highlight>
                  <a:srgbClr val="FFAAAA"/>
                </a:highlight>
                <a:latin typeface="Arial"/>
                <a:ea typeface="Arial"/>
                <a:cs typeface="Arial"/>
                <a:sym typeface="Arial"/>
              </a:rPr>
              <a:t>`</a:t>
            </a: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cube = event.target;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const</a:t>
            </a:r>
            <a:r>
              <a:rPr lang="en" sz="600">
                <a:solidFill>
                  <a:srgbClr val="333333"/>
                </a:solidFill>
                <a:highlight>
                  <a:srgbClr val="FFFFFF"/>
                </a:highlight>
                <a:latin typeface="Arial"/>
                <a:ea typeface="Arial"/>
                <a:cs typeface="Arial"/>
                <a:sym typeface="Arial"/>
              </a:rPr>
              <a:t> coords = { x: camera.position.x, y: camera.position.y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r>
              <a:rPr lang="en" sz="600" b="1">
                <a:solidFill>
                  <a:srgbClr val="008800"/>
                </a:solidFill>
                <a:highlight>
                  <a:srgbClr val="FFFFFF"/>
                </a:highlight>
                <a:latin typeface="Arial"/>
                <a:ea typeface="Arial"/>
                <a:cs typeface="Arial"/>
                <a:sym typeface="Arial"/>
              </a:rPr>
              <a:t>new</a:t>
            </a:r>
            <a:r>
              <a:rPr lang="en" sz="600">
                <a:solidFill>
                  <a:srgbClr val="333333"/>
                </a:solidFill>
                <a:highlight>
                  <a:srgbClr val="FFFFFF"/>
                </a:highlight>
                <a:latin typeface="Arial"/>
                <a:ea typeface="Arial"/>
                <a:cs typeface="Arial"/>
                <a:sym typeface="Arial"/>
              </a:rPr>
              <a:t> TWEEN.Tween(coords)</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.to({ x: cube.position.x, y: cube.position.y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.easing(TWEEN.Easing.Quadratic.Out)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.onUpdate(() =&gt;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camera.position.set(coords.x, coords.y, camera.position.z)</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.start();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interactionManager.add(object);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  scene.add(object);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600">
                <a:solidFill>
                  <a:srgbClr val="333333"/>
                </a:solidFill>
                <a:highlight>
                  <a:srgbClr val="FFFFFF"/>
                </a:highlight>
                <a:latin typeface="Arial"/>
                <a:ea typeface="Arial"/>
                <a:cs typeface="Arial"/>
                <a:sym typeface="Arial"/>
              </a:rPr>
              <a:t>;</a:t>
            </a:r>
            <a:endParaRPr sz="6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6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r>
              <a:rPr lang="en" sz="700">
                <a:solidFill>
                  <a:srgbClr val="333333"/>
                </a:solidFill>
                <a:highlight>
                  <a:srgbClr val="FFFFFF"/>
                </a:highlight>
                <a:latin typeface="Arial"/>
                <a:ea typeface="Arial"/>
                <a:cs typeface="Arial"/>
                <a:sym typeface="Arial"/>
              </a:rPr>
              <a:t>scene.add(light);</a:t>
            </a: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animate((time) =&gt; {</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renderer.render(scene, camera);</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interactionManager.update();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  TWEEN.update(time);</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r>
              <a:rPr lang="en" sz="700">
                <a:solidFill>
                  <a:srgbClr val="333333"/>
                </a:solidFill>
                <a:highlight>
                  <a:srgbClr val="FFFFFF"/>
                </a:highlight>
                <a:latin typeface="Arial"/>
                <a:ea typeface="Arial"/>
                <a:cs typeface="Arial"/>
                <a:sym typeface="Arial"/>
              </a:rPr>
              <a:t>});</a:t>
            </a: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lnSpc>
                <a:spcPct val="110795"/>
              </a:lnSpc>
              <a:spcBef>
                <a:spcPts val="0"/>
              </a:spcBef>
              <a:spcAft>
                <a:spcPts val="0"/>
              </a:spcAft>
              <a:buNone/>
            </a:pPr>
            <a:endParaRPr sz="700">
              <a:solidFill>
                <a:srgbClr val="333333"/>
              </a:solidFill>
              <a:highlight>
                <a:srgbClr val="FFFFFF"/>
              </a:highlight>
              <a:latin typeface="Arial"/>
              <a:ea typeface="Arial"/>
              <a:cs typeface="Arial"/>
              <a:sym typeface="Arial"/>
            </a:endParaRPr>
          </a:p>
          <a:p>
            <a:pPr marL="0" lvl="0" indent="0" algn="l" rtl="0">
              <a:spcBef>
                <a:spcPts val="0"/>
              </a:spcBef>
              <a:spcAft>
                <a:spcPts val="0"/>
              </a:spcAft>
              <a:buNone/>
            </a:pPr>
            <a:endParaRPr sz="700" b="1">
              <a:solidFill>
                <a:srgbClr val="008800"/>
              </a:solidFill>
              <a:highlight>
                <a:srgbClr val="FFFFFF"/>
              </a:highlight>
              <a:latin typeface="Arial"/>
              <a:ea typeface="Arial"/>
              <a:cs typeface="Arial"/>
              <a:sym typeface="Arial"/>
            </a:endParaRPr>
          </a:p>
          <a:p>
            <a:pPr marL="0" lvl="0" indent="0" algn="l" rtl="0">
              <a:spcBef>
                <a:spcPts val="0"/>
              </a:spcBef>
              <a:spcAft>
                <a:spcPts val="0"/>
              </a:spcAft>
              <a:buNone/>
            </a:pPr>
            <a:endParaRPr sz="2100"/>
          </a:p>
        </p:txBody>
      </p:sp>
      <p:grpSp>
        <p:nvGrpSpPr>
          <p:cNvPr id="1371" name="Google Shape;1371;p81"/>
          <p:cNvGrpSpPr/>
          <p:nvPr/>
        </p:nvGrpSpPr>
        <p:grpSpPr>
          <a:xfrm>
            <a:off x="1880498" y="2138412"/>
            <a:ext cx="866700" cy="866700"/>
            <a:chOff x="1752150" y="2141850"/>
            <a:chExt cx="866700" cy="866700"/>
          </a:xfrm>
        </p:grpSpPr>
        <p:sp>
          <p:nvSpPr>
            <p:cNvPr id="1372" name="Google Shape;1372;p81"/>
            <p:cNvSpPr/>
            <p:nvPr/>
          </p:nvSpPr>
          <p:spPr>
            <a:xfrm>
              <a:off x="1752150" y="2141850"/>
              <a:ext cx="866700" cy="866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1"/>
            <p:cNvSpPr/>
            <p:nvPr/>
          </p:nvSpPr>
          <p:spPr>
            <a:xfrm>
              <a:off x="1891325" y="2277575"/>
              <a:ext cx="588300" cy="58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82"/>
          <p:cNvSpPr txBox="1">
            <a:spLocks noGrp="1"/>
          </p:cNvSpPr>
          <p:nvPr>
            <p:ph type="title"/>
          </p:nvPr>
        </p:nvSpPr>
        <p:spPr>
          <a:xfrm flipH="1">
            <a:off x="3784350" y="1088949"/>
            <a:ext cx="15753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379" name="Google Shape;1379;p82"/>
          <p:cNvSpPr txBox="1">
            <a:spLocks noGrp="1"/>
          </p:cNvSpPr>
          <p:nvPr>
            <p:ph type="title" idx="2"/>
          </p:nvPr>
        </p:nvSpPr>
        <p:spPr>
          <a:xfrm>
            <a:off x="2014225" y="2630575"/>
            <a:ext cx="5115600" cy="7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Options</a:t>
            </a:r>
            <a:endParaRPr/>
          </a:p>
        </p:txBody>
      </p:sp>
      <p:sp>
        <p:nvSpPr>
          <p:cNvPr id="1380" name="Google Shape;1380;p82"/>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1381" name="Google Shape;1381;p82"/>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382" name="Google Shape;1382;p82"/>
          <p:cNvGrpSpPr/>
          <p:nvPr/>
        </p:nvGrpSpPr>
        <p:grpSpPr>
          <a:xfrm flipH="1">
            <a:off x="8168292" y="565099"/>
            <a:ext cx="265595" cy="139500"/>
            <a:chOff x="3688900" y="258825"/>
            <a:chExt cx="321000" cy="168600"/>
          </a:xfrm>
        </p:grpSpPr>
        <p:sp>
          <p:nvSpPr>
            <p:cNvPr id="1383" name="Google Shape;1383;p82"/>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2"/>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5" name="Google Shape;1385;p82"/>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04:00:00:00</a:t>
            </a:r>
            <a:endParaRPr sz="1000">
              <a:solidFill>
                <a:schemeClr val="dk2"/>
              </a:solidFill>
            </a:endParaRPr>
          </a:p>
        </p:txBody>
      </p:sp>
      <p:grpSp>
        <p:nvGrpSpPr>
          <p:cNvPr id="1386" name="Google Shape;1386;p82"/>
          <p:cNvGrpSpPr/>
          <p:nvPr/>
        </p:nvGrpSpPr>
        <p:grpSpPr>
          <a:xfrm>
            <a:off x="2535050" y="2327838"/>
            <a:ext cx="4073700" cy="111300"/>
            <a:chOff x="2535050" y="2256550"/>
            <a:chExt cx="4073700" cy="111300"/>
          </a:xfrm>
        </p:grpSpPr>
        <p:cxnSp>
          <p:nvCxnSpPr>
            <p:cNvPr id="1387" name="Google Shape;1387;p82"/>
            <p:cNvCxnSpPr>
              <a:endCxn id="1388" idx="0"/>
            </p:cNvCxnSpPr>
            <p:nvPr/>
          </p:nvCxnSpPr>
          <p:spPr>
            <a:xfrm flipH="1">
              <a:off x="3054350" y="2311900"/>
              <a:ext cx="3554400" cy="300"/>
            </a:xfrm>
            <a:prstGeom prst="straightConnector1">
              <a:avLst/>
            </a:prstGeom>
            <a:noFill/>
            <a:ln w="19050" cap="flat" cmpd="sng">
              <a:solidFill>
                <a:schemeClr val="lt2"/>
              </a:solidFill>
              <a:prstDash val="solid"/>
              <a:round/>
              <a:headEnd type="none" w="med" len="med"/>
              <a:tailEnd type="none" w="med" len="med"/>
            </a:ln>
          </p:spPr>
        </p:cxnSp>
        <p:sp>
          <p:nvSpPr>
            <p:cNvPr id="1388" name="Google Shape;1388;p82"/>
            <p:cNvSpPr/>
            <p:nvPr/>
          </p:nvSpPr>
          <p:spPr>
            <a:xfrm rot="5400000">
              <a:off x="2739050" y="2052550"/>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82"/>
          <p:cNvGrpSpPr/>
          <p:nvPr/>
        </p:nvGrpSpPr>
        <p:grpSpPr>
          <a:xfrm>
            <a:off x="2535525" y="2485638"/>
            <a:ext cx="4073400" cy="111300"/>
            <a:chOff x="2535525" y="2506663"/>
            <a:chExt cx="4073400" cy="111300"/>
          </a:xfrm>
        </p:grpSpPr>
        <p:cxnSp>
          <p:nvCxnSpPr>
            <p:cNvPr id="1390" name="Google Shape;1390;p82"/>
            <p:cNvCxnSpPr/>
            <p:nvPr/>
          </p:nvCxnSpPr>
          <p:spPr>
            <a:xfrm rot="10800000">
              <a:off x="2535525" y="2562325"/>
              <a:ext cx="4073400" cy="0"/>
            </a:xfrm>
            <a:prstGeom prst="straightConnector1">
              <a:avLst/>
            </a:prstGeom>
            <a:noFill/>
            <a:ln w="19050" cap="flat" cmpd="sng">
              <a:solidFill>
                <a:schemeClr val="lt2"/>
              </a:solidFill>
              <a:prstDash val="solid"/>
              <a:round/>
              <a:headEnd type="none" w="med" len="med"/>
              <a:tailEnd type="none" w="med" len="med"/>
            </a:ln>
          </p:spPr>
        </p:cxnSp>
        <p:sp>
          <p:nvSpPr>
            <p:cNvPr id="1391" name="Google Shape;1391;p82"/>
            <p:cNvSpPr/>
            <p:nvPr/>
          </p:nvSpPr>
          <p:spPr>
            <a:xfrm rot="5400000">
              <a:off x="3732900" y="2302663"/>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83"/>
          <p:cNvSpPr txBox="1">
            <a:spLocks noGrp="1"/>
          </p:cNvSpPr>
          <p:nvPr>
            <p:ph type="title"/>
          </p:nvPr>
        </p:nvSpPr>
        <p:spPr>
          <a:xfrm>
            <a:off x="0" y="1086750"/>
            <a:ext cx="4926000" cy="93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a:t>Menggunakan lebih dari satu fungsi THREE.AnimationClip</a:t>
            </a:r>
            <a:endParaRPr sz="2800"/>
          </a:p>
        </p:txBody>
      </p:sp>
      <p:sp>
        <p:nvSpPr>
          <p:cNvPr id="1397" name="Google Shape;1397;p83"/>
          <p:cNvSpPr txBox="1">
            <a:spLocks noGrp="1"/>
          </p:cNvSpPr>
          <p:nvPr>
            <p:ph type="subTitle" idx="1"/>
          </p:nvPr>
        </p:nvSpPr>
        <p:spPr>
          <a:xfrm>
            <a:off x="908425" y="2172751"/>
            <a:ext cx="3800100" cy="2083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200"/>
              <a:t>Pada contoh kali ini, kita akan membuat animasi simpel menggunakan dua fungsi objek THREE.AnimationClip. Di fungsi pertama akan mengubah bentuk kubus dari (2, 2, 2) menjadi (2, 20, 2), dan fungsi satu lagi akan mengubahnya menjadi (40, 2, 2).</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a:t>Masing-masing fungsi THREE.AnimationClip ini dapat dikontrol secara terpisah di bagian kanan atas layar.</a:t>
            </a:r>
            <a:endParaRPr sz="1200"/>
          </a:p>
          <a:p>
            <a:pPr marL="0" lvl="0" indent="0" algn="just" rtl="0">
              <a:spcBef>
                <a:spcPts val="0"/>
              </a:spcBef>
              <a:spcAft>
                <a:spcPts val="0"/>
              </a:spcAft>
              <a:buNone/>
            </a:pPr>
            <a:endParaRPr sz="1200"/>
          </a:p>
        </p:txBody>
      </p:sp>
      <p:sp>
        <p:nvSpPr>
          <p:cNvPr id="1398" name="Google Shape;1398;p83"/>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399" name="Google Shape;1399;p83"/>
          <p:cNvGrpSpPr/>
          <p:nvPr/>
        </p:nvGrpSpPr>
        <p:grpSpPr>
          <a:xfrm flipH="1">
            <a:off x="8168292" y="565099"/>
            <a:ext cx="265595" cy="139500"/>
            <a:chOff x="3688900" y="258825"/>
            <a:chExt cx="321000" cy="168600"/>
          </a:xfrm>
        </p:grpSpPr>
        <p:sp>
          <p:nvSpPr>
            <p:cNvPr id="1400" name="Google Shape;1400;p83"/>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3"/>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83"/>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1403" name="Google Shape;1403;p83"/>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4" name="Google Shape;1404;p83"/>
          <p:cNvPicPr preferRelativeResize="0"/>
          <p:nvPr/>
        </p:nvPicPr>
        <p:blipFill>
          <a:blip r:embed="rId3">
            <a:alphaModFix/>
          </a:blip>
          <a:stretch>
            <a:fillRect/>
          </a:stretch>
        </p:blipFill>
        <p:spPr>
          <a:xfrm>
            <a:off x="5095225" y="1043400"/>
            <a:ext cx="3628651" cy="3056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84"/>
          <p:cNvSpPr txBox="1">
            <a:spLocks noGrp="1"/>
          </p:cNvSpPr>
          <p:nvPr>
            <p:ph type="title"/>
          </p:nvPr>
        </p:nvSpPr>
        <p:spPr>
          <a:xfrm>
            <a:off x="0" y="880060"/>
            <a:ext cx="4926000" cy="93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a:t>Animasi menggunakan</a:t>
            </a:r>
            <a:endParaRPr sz="2800"/>
          </a:p>
          <a:p>
            <a:pPr marL="0" lvl="0" indent="0" algn="r" rtl="0">
              <a:spcBef>
                <a:spcPts val="0"/>
              </a:spcBef>
              <a:spcAft>
                <a:spcPts val="0"/>
              </a:spcAft>
              <a:buNone/>
            </a:pPr>
            <a:r>
              <a:rPr lang="en" sz="2800"/>
              <a:t>Metode “bones and skinning”</a:t>
            </a:r>
            <a:endParaRPr sz="2800"/>
          </a:p>
        </p:txBody>
      </p:sp>
      <p:sp>
        <p:nvSpPr>
          <p:cNvPr id="1410" name="Google Shape;1410;p84"/>
          <p:cNvSpPr txBox="1">
            <a:spLocks noGrp="1"/>
          </p:cNvSpPr>
          <p:nvPr>
            <p:ph type="subTitle" idx="1"/>
          </p:nvPr>
        </p:nvSpPr>
        <p:spPr>
          <a:xfrm>
            <a:off x="908425" y="1867950"/>
            <a:ext cx="3800100" cy="2720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200"/>
              <a:t>Untuk metode “bones and skinning” agak sedikit kompleks. Saat kita menggunakan “bones and skinning”, Kita hanya perlu memindahkan bagian “tulang”-nya, dan Three.js akan menentukan bagaimana menerjemahkan “kulit” sedemikian rupa.</a:t>
            </a:r>
            <a:endParaRPr sz="1200"/>
          </a:p>
          <a:p>
            <a:pPr marL="0" lvl="0" indent="0" algn="just" rtl="0">
              <a:spcBef>
                <a:spcPts val="0"/>
              </a:spcBef>
              <a:spcAft>
                <a:spcPts val="0"/>
              </a:spcAft>
              <a:buNone/>
            </a:pPr>
            <a:endParaRPr sz="1200"/>
          </a:p>
          <a:p>
            <a:pPr marL="0" lvl="0" indent="0" algn="just" rtl="0">
              <a:spcBef>
                <a:spcPts val="0"/>
              </a:spcBef>
              <a:spcAft>
                <a:spcPts val="0"/>
              </a:spcAft>
              <a:buNone/>
            </a:pPr>
            <a:r>
              <a:rPr lang="en" sz="1200"/>
              <a:t>Untuk contoh ini digunakan model yang diekspor dari Blender ke format Three.js. Ini adalah model tangan, lengkap dengan satu set tulang. Dengan menggerakkan tulangnya saja, kita dapat menggerakkan seluruh modelnya juga.</a:t>
            </a:r>
            <a:endParaRPr sz="1200"/>
          </a:p>
          <a:p>
            <a:pPr marL="0" lvl="0" indent="0" algn="just" rtl="0">
              <a:spcBef>
                <a:spcPts val="0"/>
              </a:spcBef>
              <a:spcAft>
                <a:spcPts val="0"/>
              </a:spcAft>
              <a:buNone/>
            </a:pPr>
            <a:endParaRPr sz="1200"/>
          </a:p>
        </p:txBody>
      </p:sp>
      <p:sp>
        <p:nvSpPr>
          <p:cNvPr id="1411" name="Google Shape;1411;p84"/>
          <p:cNvSpPr txBox="1">
            <a:spLocks noGrp="1"/>
          </p:cNvSpPr>
          <p:nvPr>
            <p:ph type="subTitle" idx="1"/>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412" name="Google Shape;1412;p84"/>
          <p:cNvGrpSpPr/>
          <p:nvPr/>
        </p:nvGrpSpPr>
        <p:grpSpPr>
          <a:xfrm flipH="1">
            <a:off x="8168292" y="565099"/>
            <a:ext cx="265595" cy="139500"/>
            <a:chOff x="3688900" y="258825"/>
            <a:chExt cx="321000" cy="168600"/>
          </a:xfrm>
        </p:grpSpPr>
        <p:sp>
          <p:nvSpPr>
            <p:cNvPr id="1413" name="Google Shape;1413;p84"/>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4"/>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84"/>
          <p:cNvSpPr txBox="1">
            <a:spLocks noGrp="1"/>
          </p:cNvSpPr>
          <p:nvPr>
            <p:ph type="subTitle" idx="1"/>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0</a:t>
            </a:r>
            <a:r>
              <a:rPr lang="en" sz="1000"/>
              <a:t>6</a:t>
            </a:r>
            <a:r>
              <a:rPr lang="en" sz="1000">
                <a:solidFill>
                  <a:schemeClr val="dk2"/>
                </a:solidFill>
              </a:rPr>
              <a:t>:00:00:00</a:t>
            </a:r>
            <a:endParaRPr sz="1000">
              <a:solidFill>
                <a:schemeClr val="dk2"/>
              </a:solidFill>
            </a:endParaRPr>
          </a:p>
        </p:txBody>
      </p:sp>
      <p:sp>
        <p:nvSpPr>
          <p:cNvPr id="1416" name="Google Shape;1416;p84"/>
          <p:cNvSpPr/>
          <p:nvPr/>
        </p:nvSpPr>
        <p:spPr>
          <a:xfrm>
            <a:off x="6426309" y="2294100"/>
            <a:ext cx="562200" cy="56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84"/>
          <p:cNvPicPr preferRelativeResize="0"/>
          <p:nvPr/>
        </p:nvPicPr>
        <p:blipFill rotWithShape="1">
          <a:blip r:embed="rId3">
            <a:alphaModFix/>
          </a:blip>
          <a:srcRect t="17177"/>
          <a:stretch/>
        </p:blipFill>
        <p:spPr>
          <a:xfrm>
            <a:off x="5187150" y="929900"/>
            <a:ext cx="3559750" cy="1641850"/>
          </a:xfrm>
          <a:prstGeom prst="rect">
            <a:avLst/>
          </a:prstGeom>
          <a:noFill/>
          <a:ln>
            <a:noFill/>
          </a:ln>
        </p:spPr>
      </p:pic>
      <p:pic>
        <p:nvPicPr>
          <p:cNvPr id="1418" name="Google Shape;1418;p84"/>
          <p:cNvPicPr preferRelativeResize="0"/>
          <p:nvPr/>
        </p:nvPicPr>
        <p:blipFill rotWithShape="1">
          <a:blip r:embed="rId4">
            <a:alphaModFix/>
          </a:blip>
          <a:srcRect t="17177"/>
          <a:stretch/>
        </p:blipFill>
        <p:spPr>
          <a:xfrm>
            <a:off x="5187150" y="2571750"/>
            <a:ext cx="3559750" cy="1641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85"/>
          <p:cNvSpPr txBox="1">
            <a:spLocks noGrp="1"/>
          </p:cNvSpPr>
          <p:nvPr>
            <p:ph type="subTitle" idx="7"/>
          </p:nvPr>
        </p:nvSpPr>
        <p:spPr>
          <a:xfrm>
            <a:off x="3503400" y="2011620"/>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Load animasi dari file COLLADA dan di-render di three.js.</a:t>
            </a:r>
            <a:endParaRPr sz="1100"/>
          </a:p>
        </p:txBody>
      </p:sp>
      <p:sp>
        <p:nvSpPr>
          <p:cNvPr id="1424" name="Google Shape;1424;p85"/>
          <p:cNvSpPr txBox="1">
            <a:spLocks noGrp="1"/>
          </p:cNvSpPr>
          <p:nvPr>
            <p:ph type="subTitle" idx="3"/>
          </p:nvPr>
        </p:nvSpPr>
        <p:spPr>
          <a:xfrm>
            <a:off x="6296650" y="2087825"/>
            <a:ext cx="24003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glTF berfokus dalam meminimalisir ukuran aset dan efisiensi dalam mengekspor object.</a:t>
            </a:r>
            <a:endParaRPr sz="1100"/>
          </a:p>
        </p:txBody>
      </p:sp>
      <p:sp>
        <p:nvSpPr>
          <p:cNvPr id="1425" name="Google Shape;1425;p85"/>
          <p:cNvSpPr txBox="1">
            <a:spLocks noGrp="1"/>
          </p:cNvSpPr>
          <p:nvPr>
            <p:ph type="subTitle" idx="1"/>
          </p:nvPr>
        </p:nvSpPr>
        <p:spPr>
          <a:xfrm>
            <a:off x="6296650" y="3716672"/>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SEA3D tidak hanya mendukung ekspor animasi dari three.js, tetapi juga support suara dan desain fisik.</a:t>
            </a:r>
            <a:endParaRPr sz="1100"/>
          </a:p>
        </p:txBody>
      </p:sp>
      <p:sp>
        <p:nvSpPr>
          <p:cNvPr id="1426" name="Google Shape;1426;p85"/>
          <p:cNvSpPr txBox="1">
            <a:spLocks noGrp="1"/>
          </p:cNvSpPr>
          <p:nvPr>
            <p:ph type="subTitle" idx="5"/>
          </p:nvPr>
        </p:nvSpPr>
        <p:spPr>
          <a:xfrm>
            <a:off x="3279375" y="3707650"/>
            <a:ext cx="25200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FBX merupakan format yang dibuat oleh Mixamo yang mempermudah kita dalam mengedit animasi tanpa perlu banyak pengalaman.</a:t>
            </a:r>
            <a:endParaRPr sz="1100"/>
          </a:p>
        </p:txBody>
      </p:sp>
      <p:sp>
        <p:nvSpPr>
          <p:cNvPr id="1427" name="Google Shape;1427;p85"/>
          <p:cNvSpPr txBox="1">
            <a:spLocks noGrp="1"/>
          </p:cNvSpPr>
          <p:nvPr>
            <p:ph type="subTitle" idx="9"/>
          </p:nvPr>
        </p:nvSpPr>
        <p:spPr>
          <a:xfrm>
            <a:off x="710150" y="3719497"/>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MD2 Model merupakan model yang cukup tua, namun masih bagus untuk menyimpan model karakter.</a:t>
            </a:r>
            <a:endParaRPr sz="1100"/>
          </a:p>
        </p:txBody>
      </p:sp>
      <p:sp>
        <p:nvSpPr>
          <p:cNvPr id="1428" name="Google Shape;1428;p85"/>
          <p:cNvSpPr txBox="1">
            <a:spLocks noGrp="1"/>
          </p:cNvSpPr>
          <p:nvPr>
            <p:ph type="subTitle" idx="14"/>
          </p:nvPr>
        </p:nvSpPr>
        <p:spPr>
          <a:xfrm>
            <a:off x="710150" y="2087820"/>
            <a:ext cx="2137200" cy="5451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100"/>
              <a:t>Membuat animasi di blender lalu di-ekspor menjadi three.js dalam format JSON.</a:t>
            </a:r>
            <a:endParaRPr sz="1100"/>
          </a:p>
        </p:txBody>
      </p:sp>
      <p:sp>
        <p:nvSpPr>
          <p:cNvPr id="1429" name="Google Shape;1429;p85"/>
          <p:cNvSpPr txBox="1">
            <a:spLocks noGrp="1"/>
          </p:cNvSpPr>
          <p:nvPr>
            <p:ph type="title"/>
          </p:nvPr>
        </p:nvSpPr>
        <p:spPr>
          <a:xfrm rot="178">
            <a:off x="1675950" y="487775"/>
            <a:ext cx="57921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rPr>
              <a:t>Membuat design model</a:t>
            </a:r>
            <a:endParaRPr sz="2800">
              <a:solidFill>
                <a:schemeClr val="dk2"/>
              </a:solidFill>
            </a:endParaRPr>
          </a:p>
          <a:p>
            <a:pPr marL="0" lvl="0" indent="0" algn="ctr" rtl="0">
              <a:spcBef>
                <a:spcPts val="0"/>
              </a:spcBef>
              <a:spcAft>
                <a:spcPts val="0"/>
              </a:spcAft>
              <a:buNone/>
            </a:pPr>
            <a:r>
              <a:rPr lang="en" sz="2800">
                <a:solidFill>
                  <a:schemeClr val="dk2"/>
                </a:solidFill>
              </a:rPr>
              <a:t>menggunakan model external</a:t>
            </a:r>
            <a:endParaRPr sz="2900">
              <a:solidFill>
                <a:schemeClr val="lt1"/>
              </a:solidFill>
            </a:endParaRPr>
          </a:p>
        </p:txBody>
      </p:sp>
      <p:sp>
        <p:nvSpPr>
          <p:cNvPr id="1430" name="Google Shape;1430;p85"/>
          <p:cNvSpPr txBox="1">
            <a:spLocks noGrp="1"/>
          </p:cNvSpPr>
          <p:nvPr>
            <p:ph type="subTitle" idx="3"/>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2"/>
                </a:solidFill>
              </a:rPr>
              <a:t>100%</a:t>
            </a:r>
            <a:endParaRPr sz="1000">
              <a:solidFill>
                <a:schemeClr val="dk2"/>
              </a:solidFill>
            </a:endParaRPr>
          </a:p>
        </p:txBody>
      </p:sp>
      <p:grpSp>
        <p:nvGrpSpPr>
          <p:cNvPr id="1431" name="Google Shape;1431;p85"/>
          <p:cNvGrpSpPr/>
          <p:nvPr/>
        </p:nvGrpSpPr>
        <p:grpSpPr>
          <a:xfrm>
            <a:off x="8168387" y="565099"/>
            <a:ext cx="265500" cy="139500"/>
            <a:chOff x="8168387" y="565099"/>
            <a:chExt cx="265500" cy="139500"/>
          </a:xfrm>
        </p:grpSpPr>
        <p:sp>
          <p:nvSpPr>
            <p:cNvPr id="1432" name="Google Shape;1432;p85"/>
            <p:cNvSpPr/>
            <p:nvPr/>
          </p:nvSpPr>
          <p:spPr>
            <a:xfrm flipH="1">
              <a:off x="8168387" y="565099"/>
              <a:ext cx="265500" cy="1395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5"/>
            <p:cNvSpPr/>
            <p:nvPr/>
          </p:nvSpPr>
          <p:spPr>
            <a:xfrm flipH="1">
              <a:off x="8192258" y="587067"/>
              <a:ext cx="217800" cy="957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4" name="Google Shape;1434;p85"/>
          <p:cNvSpPr txBox="1">
            <a:spLocks noGrp="1"/>
          </p:cNvSpPr>
          <p:nvPr>
            <p:ph type="subTitle" idx="3"/>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11</a:t>
            </a:r>
            <a:r>
              <a:rPr lang="en" sz="1000">
                <a:solidFill>
                  <a:schemeClr val="dk2"/>
                </a:solidFill>
              </a:rPr>
              <a:t>:00:00:00</a:t>
            </a:r>
            <a:endParaRPr sz="1000">
              <a:solidFill>
                <a:schemeClr val="dk2"/>
              </a:solidFill>
            </a:endParaRPr>
          </a:p>
        </p:txBody>
      </p:sp>
      <p:pic>
        <p:nvPicPr>
          <p:cNvPr id="1435" name="Google Shape;1435;p85"/>
          <p:cNvPicPr preferRelativeResize="0"/>
          <p:nvPr/>
        </p:nvPicPr>
        <p:blipFill>
          <a:blip r:embed="rId3">
            <a:alphaModFix/>
          </a:blip>
          <a:stretch>
            <a:fillRect/>
          </a:stretch>
        </p:blipFill>
        <p:spPr>
          <a:xfrm>
            <a:off x="3612852" y="1404100"/>
            <a:ext cx="1853052" cy="545100"/>
          </a:xfrm>
          <a:prstGeom prst="rect">
            <a:avLst/>
          </a:prstGeom>
          <a:noFill/>
          <a:ln>
            <a:noFill/>
          </a:ln>
        </p:spPr>
      </p:pic>
      <p:pic>
        <p:nvPicPr>
          <p:cNvPr id="1436" name="Google Shape;1436;p85"/>
          <p:cNvPicPr preferRelativeResize="0"/>
          <p:nvPr/>
        </p:nvPicPr>
        <p:blipFill>
          <a:blip r:embed="rId4">
            <a:alphaModFix/>
          </a:blip>
          <a:stretch>
            <a:fillRect/>
          </a:stretch>
        </p:blipFill>
        <p:spPr>
          <a:xfrm>
            <a:off x="690075" y="1393220"/>
            <a:ext cx="2029768" cy="545099"/>
          </a:xfrm>
          <a:prstGeom prst="rect">
            <a:avLst/>
          </a:prstGeom>
          <a:noFill/>
          <a:ln>
            <a:noFill/>
          </a:ln>
        </p:spPr>
      </p:pic>
      <p:pic>
        <p:nvPicPr>
          <p:cNvPr id="1437" name="Google Shape;1437;p85"/>
          <p:cNvPicPr preferRelativeResize="0"/>
          <p:nvPr/>
        </p:nvPicPr>
        <p:blipFill>
          <a:blip r:embed="rId5">
            <a:alphaModFix/>
          </a:blip>
          <a:stretch>
            <a:fillRect/>
          </a:stretch>
        </p:blipFill>
        <p:spPr>
          <a:xfrm>
            <a:off x="6897250" y="1391800"/>
            <a:ext cx="1088399" cy="569693"/>
          </a:xfrm>
          <a:prstGeom prst="rect">
            <a:avLst/>
          </a:prstGeom>
          <a:noFill/>
          <a:ln>
            <a:noFill/>
          </a:ln>
        </p:spPr>
      </p:pic>
      <p:pic>
        <p:nvPicPr>
          <p:cNvPr id="1438" name="Google Shape;1438;p85"/>
          <p:cNvPicPr preferRelativeResize="0"/>
          <p:nvPr/>
        </p:nvPicPr>
        <p:blipFill>
          <a:blip r:embed="rId6">
            <a:alphaModFix/>
          </a:blip>
          <a:stretch>
            <a:fillRect/>
          </a:stretch>
        </p:blipFill>
        <p:spPr>
          <a:xfrm>
            <a:off x="4135888" y="2728700"/>
            <a:ext cx="806963" cy="806963"/>
          </a:xfrm>
          <a:prstGeom prst="rect">
            <a:avLst/>
          </a:prstGeom>
          <a:noFill/>
          <a:ln>
            <a:noFill/>
          </a:ln>
        </p:spPr>
      </p:pic>
      <p:pic>
        <p:nvPicPr>
          <p:cNvPr id="1439" name="Google Shape;1439;p85"/>
          <p:cNvPicPr preferRelativeResize="0"/>
          <p:nvPr/>
        </p:nvPicPr>
        <p:blipFill>
          <a:blip r:embed="rId7">
            <a:alphaModFix/>
          </a:blip>
          <a:stretch>
            <a:fillRect/>
          </a:stretch>
        </p:blipFill>
        <p:spPr>
          <a:xfrm>
            <a:off x="1356275" y="2767500"/>
            <a:ext cx="745700" cy="745700"/>
          </a:xfrm>
          <a:prstGeom prst="rect">
            <a:avLst/>
          </a:prstGeom>
          <a:noFill/>
          <a:ln>
            <a:noFill/>
          </a:ln>
        </p:spPr>
      </p:pic>
      <p:pic>
        <p:nvPicPr>
          <p:cNvPr id="1440" name="Google Shape;1440;p85"/>
          <p:cNvPicPr preferRelativeResize="0"/>
          <p:nvPr/>
        </p:nvPicPr>
        <p:blipFill>
          <a:blip r:embed="rId8">
            <a:alphaModFix/>
          </a:blip>
          <a:stretch>
            <a:fillRect/>
          </a:stretch>
        </p:blipFill>
        <p:spPr>
          <a:xfrm>
            <a:off x="6699200" y="2785325"/>
            <a:ext cx="1428309" cy="745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86"/>
          <p:cNvSpPr txBox="1">
            <a:spLocks noGrp="1"/>
          </p:cNvSpPr>
          <p:nvPr>
            <p:ph type="title"/>
          </p:nvPr>
        </p:nvSpPr>
        <p:spPr>
          <a:xfrm flipH="1">
            <a:off x="491700" y="1620025"/>
            <a:ext cx="81606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Terima Kasih</a:t>
            </a:r>
            <a:endParaRPr/>
          </a:p>
        </p:txBody>
      </p:sp>
      <p:sp>
        <p:nvSpPr>
          <p:cNvPr id="1446" name="Google Shape;1446;p86"/>
          <p:cNvSpPr txBox="1">
            <a:spLocks noGrp="1"/>
          </p:cNvSpPr>
          <p:nvPr>
            <p:ph type="subTitle" idx="1"/>
          </p:nvPr>
        </p:nvSpPr>
        <p:spPr>
          <a:xfrm>
            <a:off x="2014200" y="3416150"/>
            <a:ext cx="5115600" cy="2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..kamu nanyeuu || kamu nanyeu ..</a:t>
            </a:r>
            <a:endParaRPr/>
          </a:p>
        </p:txBody>
      </p:sp>
      <p:sp>
        <p:nvSpPr>
          <p:cNvPr id="1447" name="Google Shape;1447;p86"/>
          <p:cNvSpPr txBox="1">
            <a:spLocks noGrp="1"/>
          </p:cNvSpPr>
          <p:nvPr>
            <p:ph type="subTitle" idx="4294967295"/>
          </p:nvPr>
        </p:nvSpPr>
        <p:spPr>
          <a:xfrm>
            <a:off x="7519475" y="550550"/>
            <a:ext cx="648900" cy="1686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sz="1000">
                <a:solidFill>
                  <a:schemeClr val="dk2"/>
                </a:solidFill>
              </a:rPr>
              <a:t>100%</a:t>
            </a:r>
            <a:endParaRPr sz="1000">
              <a:solidFill>
                <a:schemeClr val="dk2"/>
              </a:solidFill>
            </a:endParaRPr>
          </a:p>
        </p:txBody>
      </p:sp>
      <p:grpSp>
        <p:nvGrpSpPr>
          <p:cNvPr id="1448" name="Google Shape;1448;p86"/>
          <p:cNvGrpSpPr/>
          <p:nvPr/>
        </p:nvGrpSpPr>
        <p:grpSpPr>
          <a:xfrm flipH="1">
            <a:off x="8168292" y="565099"/>
            <a:ext cx="265595" cy="139500"/>
            <a:chOff x="3688900" y="258825"/>
            <a:chExt cx="321000" cy="168600"/>
          </a:xfrm>
        </p:grpSpPr>
        <p:sp>
          <p:nvSpPr>
            <p:cNvPr id="1449" name="Google Shape;1449;p86"/>
            <p:cNvSpPr/>
            <p:nvPr/>
          </p:nvSpPr>
          <p:spPr>
            <a:xfrm>
              <a:off x="3688900" y="258825"/>
              <a:ext cx="321000" cy="168600"/>
            </a:xfrm>
            <a:prstGeom prst="rect">
              <a:avLst/>
            </a:prstGeom>
            <a:noFill/>
            <a:ln w="19050" cap="flat" cmpd="sng">
              <a:solidFill>
                <a:srgbClr val="EAFF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6"/>
            <p:cNvSpPr/>
            <p:nvPr/>
          </p:nvSpPr>
          <p:spPr>
            <a:xfrm>
              <a:off x="3717700" y="285375"/>
              <a:ext cx="263400" cy="115500"/>
            </a:xfrm>
            <a:prstGeom prst="rect">
              <a:avLst/>
            </a:prstGeom>
            <a:solidFill>
              <a:srgbClr val="EDF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86"/>
          <p:cNvSpPr txBox="1">
            <a:spLocks noGrp="1"/>
          </p:cNvSpPr>
          <p:nvPr>
            <p:ph type="subTitle" idx="4294967295"/>
          </p:nvPr>
        </p:nvSpPr>
        <p:spPr>
          <a:xfrm>
            <a:off x="710125" y="550550"/>
            <a:ext cx="1088400" cy="1686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000">
                <a:solidFill>
                  <a:schemeClr val="dk2"/>
                </a:solidFill>
              </a:rPr>
              <a:t>04:00:00:00</a:t>
            </a:r>
            <a:endParaRPr sz="1000">
              <a:solidFill>
                <a:schemeClr val="dk2"/>
              </a:solidFill>
            </a:endParaRPr>
          </a:p>
        </p:txBody>
      </p:sp>
      <p:grpSp>
        <p:nvGrpSpPr>
          <p:cNvPr id="1452" name="Google Shape;1452;p86"/>
          <p:cNvGrpSpPr/>
          <p:nvPr/>
        </p:nvGrpSpPr>
        <p:grpSpPr>
          <a:xfrm>
            <a:off x="2535150" y="2929713"/>
            <a:ext cx="4073700" cy="111300"/>
            <a:chOff x="2535050" y="2256550"/>
            <a:chExt cx="4073700" cy="111300"/>
          </a:xfrm>
        </p:grpSpPr>
        <p:cxnSp>
          <p:nvCxnSpPr>
            <p:cNvPr id="1453" name="Google Shape;1453;p86"/>
            <p:cNvCxnSpPr>
              <a:endCxn id="1454" idx="0"/>
            </p:cNvCxnSpPr>
            <p:nvPr/>
          </p:nvCxnSpPr>
          <p:spPr>
            <a:xfrm flipH="1">
              <a:off x="3054350" y="2311900"/>
              <a:ext cx="3554400" cy="300"/>
            </a:xfrm>
            <a:prstGeom prst="straightConnector1">
              <a:avLst/>
            </a:prstGeom>
            <a:noFill/>
            <a:ln w="19050" cap="flat" cmpd="sng">
              <a:solidFill>
                <a:schemeClr val="lt2"/>
              </a:solidFill>
              <a:prstDash val="solid"/>
              <a:round/>
              <a:headEnd type="none" w="med" len="med"/>
              <a:tailEnd type="none" w="med" len="med"/>
            </a:ln>
          </p:spPr>
        </p:cxnSp>
        <p:sp>
          <p:nvSpPr>
            <p:cNvPr id="1454" name="Google Shape;1454;p86"/>
            <p:cNvSpPr/>
            <p:nvPr/>
          </p:nvSpPr>
          <p:spPr>
            <a:xfrm rot="5400000">
              <a:off x="2739050" y="2052550"/>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86"/>
          <p:cNvGrpSpPr/>
          <p:nvPr/>
        </p:nvGrpSpPr>
        <p:grpSpPr>
          <a:xfrm>
            <a:off x="2535625" y="3087513"/>
            <a:ext cx="4073400" cy="111300"/>
            <a:chOff x="2535525" y="2506663"/>
            <a:chExt cx="4073400" cy="111300"/>
          </a:xfrm>
        </p:grpSpPr>
        <p:cxnSp>
          <p:nvCxnSpPr>
            <p:cNvPr id="1456" name="Google Shape;1456;p86"/>
            <p:cNvCxnSpPr/>
            <p:nvPr/>
          </p:nvCxnSpPr>
          <p:spPr>
            <a:xfrm rot="10800000">
              <a:off x="2535525" y="2562325"/>
              <a:ext cx="4073400" cy="0"/>
            </a:xfrm>
            <a:prstGeom prst="straightConnector1">
              <a:avLst/>
            </a:prstGeom>
            <a:noFill/>
            <a:ln w="19050" cap="flat" cmpd="sng">
              <a:solidFill>
                <a:schemeClr val="lt2"/>
              </a:solidFill>
              <a:prstDash val="solid"/>
              <a:round/>
              <a:headEnd type="none" w="med" len="med"/>
              <a:tailEnd type="none" w="med" len="med"/>
            </a:ln>
          </p:spPr>
        </p:cxnSp>
        <p:sp>
          <p:nvSpPr>
            <p:cNvPr id="1457" name="Google Shape;1457;p86"/>
            <p:cNvSpPr/>
            <p:nvPr/>
          </p:nvSpPr>
          <p:spPr>
            <a:xfrm rot="5400000">
              <a:off x="3732900" y="2302663"/>
              <a:ext cx="111300" cy="519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798EAA64-2127-40F4-FED5-BA47321BB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0242" name="Picture 2">
            <a:extLst>
              <a:ext uri="{FF2B5EF4-FFF2-40B4-BE49-F238E27FC236}">
                <a16:creationId xmlns:a16="http://schemas.microsoft.com/office/drawing/2014/main" id="{2A1A89BA-5C7C-E761-634B-73434EEE4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86868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864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3074" name="Picture 2">
            <a:extLst>
              <a:ext uri="{FF2B5EF4-FFF2-40B4-BE49-F238E27FC236}">
                <a16:creationId xmlns:a16="http://schemas.microsoft.com/office/drawing/2014/main" id="{AECC4A9B-FD92-F8FE-08FC-68AED9B67B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00" b="6482"/>
          <a:stretch/>
        </p:blipFill>
        <p:spPr bwMode="auto">
          <a:xfrm>
            <a:off x="0" y="647700"/>
            <a:ext cx="9144000" cy="4023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8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8BD5-9241-DAFA-9917-F9847D89E19C}"/>
              </a:ext>
            </a:extLst>
          </p:cNvPr>
          <p:cNvSpPr>
            <a:spLocks noGrp="1"/>
          </p:cNvSpPr>
          <p:nvPr>
            <p:ph type="ctrTitle"/>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sp>
        <p:nvSpPr>
          <p:cNvPr id="3" name="Subtitle 2">
            <a:extLst>
              <a:ext uri="{FF2B5EF4-FFF2-40B4-BE49-F238E27FC236}">
                <a16:creationId xmlns:a16="http://schemas.microsoft.com/office/drawing/2014/main" id="{E935CDDF-4548-DA9B-9951-FE61E78FD38B}"/>
              </a:ext>
            </a:extLst>
          </p:cNvPr>
          <p:cNvSpPr>
            <a:spLocks noGrp="1"/>
          </p:cNvSpPr>
          <p:nvPr>
            <p:ph type="subTitle" idx="1"/>
          </p:nvPr>
        </p:nvSpPr>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a:p>
        </p:txBody>
      </p:sp>
      <p:pic>
        <p:nvPicPr>
          <p:cNvPr id="5" name="Picture 4" descr="Graphical user interface&#10;&#10;Description automatically generated">
            <a:extLst>
              <a:ext uri="{FF2B5EF4-FFF2-40B4-BE49-F238E27FC236}">
                <a16:creationId xmlns:a16="http://schemas.microsoft.com/office/drawing/2014/main" id="{B374315B-69D3-34F2-30EB-3065BA940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052" name="Picture 4">
            <a:extLst>
              <a:ext uri="{FF2B5EF4-FFF2-40B4-BE49-F238E27FC236}">
                <a16:creationId xmlns:a16="http://schemas.microsoft.com/office/drawing/2014/main" id="{D62DA91B-0572-54F6-C74C-010BFDE84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05" y="989913"/>
            <a:ext cx="8059340" cy="1118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01467"/>
      </p:ext>
    </p:extLst>
  </p:cSld>
  <p:clrMapOvr>
    <a:masterClrMapping/>
  </p:clrMapOvr>
</p:sld>
</file>

<file path=ppt/theme/theme1.xml><?xml version="1.0" encoding="utf-8"?>
<a:theme xmlns:a="http://schemas.openxmlformats.org/drawingml/2006/main" name="Photography Lenses Workshop by Slidesgo">
  <a:themeElements>
    <a:clrScheme name="Simple Light">
      <a:dk1>
        <a:srgbClr val="045766"/>
      </a:dk1>
      <a:lt1>
        <a:srgbClr val="5A27A0"/>
      </a:lt1>
      <a:dk2>
        <a:srgbClr val="EDFFFE"/>
      </a:dk2>
      <a:lt2>
        <a:srgbClr val="BB99FF"/>
      </a:lt2>
      <a:accent1>
        <a:srgbClr val="414141"/>
      </a:accent1>
      <a:accent2>
        <a:srgbClr val="32C7C3"/>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2962</Words>
  <Application>Microsoft Office PowerPoint</Application>
  <PresentationFormat>On-screen Show (16:9)</PresentationFormat>
  <Paragraphs>436</Paragraphs>
  <Slides>65</Slides>
  <Notes>29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65</vt:i4>
      </vt:variant>
    </vt:vector>
  </HeadingPairs>
  <TitlesOfParts>
    <vt:vector size="74" baseType="lpstr">
      <vt:lpstr>Arial</vt:lpstr>
      <vt:lpstr>Caveat Medium</vt:lpstr>
      <vt:lpstr>Spicy Rice</vt:lpstr>
      <vt:lpstr>Calibri Light</vt:lpstr>
      <vt:lpstr>Open Sans</vt:lpstr>
      <vt:lpstr>Calibri</vt:lpstr>
      <vt:lpstr>Times New Roman</vt:lpstr>
      <vt:lpstr>Photography Lenses Workshop by Slidesgo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Morph and Skeletal</vt:lpstr>
      <vt:lpstr>Skeletal</vt:lpstr>
      <vt:lpstr>Morph</vt:lpstr>
      <vt:lpstr>PowerPoint Presentation</vt:lpstr>
      <vt:lpstr>Implementasi Morph</vt:lpstr>
      <vt:lpstr>Implementasi Morph</vt:lpstr>
      <vt:lpstr>Implementasi Skeletal</vt:lpstr>
      <vt:lpstr>Implementasi Skeletal</vt:lpstr>
      <vt:lpstr>Implementasi Skeletal</vt:lpstr>
      <vt:lpstr>04</vt:lpstr>
      <vt:lpstr>LANGKAH LANGKAH  MEMBUAT PROGRAM</vt:lpstr>
      <vt:lpstr>FILE DEPENDENSI PEMBUAT OBJECT</vt:lpstr>
      <vt:lpstr>PROGRAM UNTUK PEMBUAT OBJECT</vt:lpstr>
      <vt:lpstr>— PROGRAM JAVASCRIPT UTAMA</vt:lpstr>
      <vt:lpstr>MENAMBAHKAN  CLICK HANDLER</vt:lpstr>
      <vt:lpstr>PROGRAM UNTUK CLICK HANDLER</vt:lpstr>
      <vt:lpstr>— PROGRAM JAVASCRIPT UTAMA</vt:lpstr>
      <vt:lpstr>MENGGERAKAN KAMERA</vt:lpstr>
      <vt:lpstr>— PROGRAM JAVASCRIPT UTAMA</vt:lpstr>
      <vt:lpstr>TWEENING</vt:lpstr>
      <vt:lpstr>PRINSIP TWEENING</vt:lpstr>
      <vt:lpstr>IMPLEMENTASI TWEENING</vt:lpstr>
      <vt:lpstr>— PROGRAM JAVASCRIPT UTAMA</vt:lpstr>
      <vt:lpstr>05</vt:lpstr>
      <vt:lpstr>Menggunakan lebih dari satu fungsi THREE.AnimationClip</vt:lpstr>
      <vt:lpstr>Animasi menggunakan Metode “bones and skinning”</vt:lpstr>
      <vt:lpstr>Membuat design model menggunakan model external</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MOHAMMAD FADHIL RASYIDIN PARINDURI</cp:lastModifiedBy>
  <cp:revision>7</cp:revision>
  <dcterms:modified xsi:type="dcterms:W3CDTF">2022-11-09T07:32:39Z</dcterms:modified>
</cp:coreProperties>
</file>